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303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304" r:id="rId16"/>
    <p:sldId id="288" r:id="rId17"/>
    <p:sldId id="305" r:id="rId18"/>
    <p:sldId id="289" r:id="rId19"/>
    <p:sldId id="290" r:id="rId20"/>
    <p:sldId id="291" r:id="rId21"/>
    <p:sldId id="292" r:id="rId22"/>
    <p:sldId id="293" r:id="rId23"/>
    <p:sldId id="294" r:id="rId24"/>
    <p:sldId id="295" r:id="rId25"/>
    <p:sldId id="296" r:id="rId26"/>
    <p:sldId id="297" r:id="rId27"/>
    <p:sldId id="298" r:id="rId28"/>
    <p:sldId id="299" r:id="rId29"/>
    <p:sldId id="300" r:id="rId30"/>
    <p:sldId id="301" r:id="rId31"/>
    <p:sldId id="302" r:id="rId32"/>
    <p:sldId id="276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875"/>
    <p:restoredTop sz="94698"/>
  </p:normalViewPr>
  <p:slideViewPr>
    <p:cSldViewPr snapToGrid="0" snapToObjects="1">
      <p:cViewPr varScale="1">
        <p:scale>
          <a:sx n="129" d="100"/>
          <a:sy n="129" d="100"/>
        </p:scale>
        <p:origin x="3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12/11/21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mailto:nefa.claudia@unpar.ac.id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404FA-28F9-6C45-AB3F-AADB5043BF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br>
              <a:rPr lang="en-US" sz="2400" b="1" dirty="0"/>
            </a:br>
            <a:br>
              <a:rPr lang="en-US" sz="2400" b="1" dirty="0"/>
            </a:br>
            <a:br>
              <a:rPr lang="en-US" sz="2400" b="1" dirty="0"/>
            </a:br>
            <a:br>
              <a:rPr lang="en-US" sz="2400" b="1" dirty="0"/>
            </a:br>
            <a:r>
              <a:rPr lang="en-ID" sz="2300" b="1" dirty="0"/>
              <a:t>MENAKAR SUBSTANSI PUTUSAN </a:t>
            </a:r>
            <a:r>
              <a:rPr lang="en-ID" sz="2300" b="1" i="1" dirty="0"/>
              <a:t>JUDEX FACTIE</a:t>
            </a:r>
            <a:r>
              <a:rPr lang="en-ID" sz="2300" b="1" dirty="0"/>
              <a:t> TERHADAP PINANGKI SIRNA MALASARI</a:t>
            </a:r>
            <a:br>
              <a:rPr lang="en-ID" sz="2000" dirty="0"/>
            </a:br>
            <a:br>
              <a:rPr lang="en-US" sz="2300" dirty="0"/>
            </a:br>
            <a:r>
              <a:rPr lang="en-US" sz="2300" dirty="0"/>
              <a:t>DISAMPAIKAN DALAM DISKUSI PUBLIK “PELUNCURAN EKSAMINASI </a:t>
            </a:r>
            <a:r>
              <a:rPr lang="en-US" sz="2300" dirty="0" err="1"/>
              <a:t>Putusan</a:t>
            </a:r>
            <a:r>
              <a:rPr lang="en-US" sz="2300" dirty="0"/>
              <a:t> </a:t>
            </a:r>
            <a:r>
              <a:rPr lang="en-US" sz="2300" dirty="0" err="1"/>
              <a:t>Pinangki</a:t>
            </a:r>
            <a:r>
              <a:rPr lang="en-US" sz="2300" dirty="0"/>
              <a:t> </a:t>
            </a:r>
            <a:r>
              <a:rPr lang="en-US" sz="2300" dirty="0" err="1"/>
              <a:t>Sirna</a:t>
            </a:r>
            <a:r>
              <a:rPr lang="en-US" sz="2300" dirty="0"/>
              <a:t> </a:t>
            </a:r>
            <a:r>
              <a:rPr lang="en-US" sz="2300" dirty="0" err="1"/>
              <a:t>Malasari</a:t>
            </a:r>
            <a:r>
              <a:rPr lang="en-US" sz="2300" dirty="0"/>
              <a:t> “ YANG DISELENGGARAKAN OLEH INDONESIA </a:t>
            </a:r>
            <a:r>
              <a:rPr lang="en-US" sz="2300" i="1" dirty="0"/>
              <a:t>CORRUPTION WATCH</a:t>
            </a:r>
            <a:br>
              <a:rPr lang="en-US" sz="2300" dirty="0"/>
            </a:br>
            <a:r>
              <a:rPr lang="en-US" sz="2300" dirty="0"/>
              <a:t>12 DESEMBER 2021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D038C7-CA9F-C049-B07F-1D35D0D07A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b="1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200" b="1" dirty="0"/>
              <a:t>Nefa Claudia Meliala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200" b="1" dirty="0" err="1"/>
              <a:t>Fakultas</a:t>
            </a:r>
            <a:r>
              <a:rPr lang="en-US" sz="2200" b="1" dirty="0"/>
              <a:t> </a:t>
            </a:r>
            <a:r>
              <a:rPr lang="en-US" sz="2200" b="1" dirty="0" err="1"/>
              <a:t>hukum</a:t>
            </a:r>
            <a:r>
              <a:rPr lang="en-US" sz="2200" b="1" dirty="0"/>
              <a:t> </a:t>
            </a:r>
            <a:r>
              <a:rPr lang="en-US" sz="2200" b="1" dirty="0" err="1"/>
              <a:t>universitas</a:t>
            </a:r>
            <a:r>
              <a:rPr lang="en-US" sz="2200" b="1" dirty="0"/>
              <a:t> </a:t>
            </a:r>
            <a:r>
              <a:rPr lang="en-US" sz="2200" b="1" dirty="0" err="1"/>
              <a:t>katolik</a:t>
            </a:r>
            <a:r>
              <a:rPr lang="en-US" sz="2200" b="1" dirty="0"/>
              <a:t> </a:t>
            </a:r>
            <a:r>
              <a:rPr lang="en-US" sz="2200" b="1" dirty="0" err="1"/>
              <a:t>parahyangan</a:t>
            </a:r>
            <a:endParaRPr lang="en-US" sz="22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064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B5A88-FD68-1249-B0D2-917E46289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4B2B2-F7BD-FF48-BE80-BCD87A2E5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Terakhir</a:t>
            </a:r>
            <a:r>
              <a:rPr lang="en-US" dirty="0"/>
              <a:t>,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b="1" dirty="0" err="1"/>
              <a:t>Dakwaan</a:t>
            </a:r>
            <a:r>
              <a:rPr lang="en-US" b="1" dirty="0"/>
              <a:t> </a:t>
            </a:r>
            <a:r>
              <a:rPr lang="en-US" b="1" dirty="0" err="1"/>
              <a:t>Ketiga</a:t>
            </a:r>
            <a:r>
              <a:rPr lang="en-US" b="1" dirty="0"/>
              <a:t> </a:t>
            </a:r>
            <a:r>
              <a:rPr lang="en-US" b="1" dirty="0" err="1"/>
              <a:t>Subsidair</a:t>
            </a:r>
            <a:r>
              <a:rPr lang="en-US" b="1" dirty="0"/>
              <a:t>, </a:t>
            </a:r>
            <a:r>
              <a:rPr lang="en-US" dirty="0" err="1"/>
              <a:t>Pinangki</a:t>
            </a:r>
            <a:r>
              <a:rPr lang="en-US" dirty="0"/>
              <a:t>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terbukti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b="1" dirty="0"/>
              <a:t> </a:t>
            </a:r>
            <a:r>
              <a:rPr lang="en-ID" b="1" dirty="0" err="1"/>
              <a:t>pemufakatan</a:t>
            </a:r>
            <a:r>
              <a:rPr lang="en-ID" b="1" dirty="0"/>
              <a:t> </a:t>
            </a:r>
            <a:r>
              <a:rPr lang="en-ID" b="1" dirty="0" err="1"/>
              <a:t>jahat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memberi</a:t>
            </a:r>
            <a:r>
              <a:rPr lang="en-ID" dirty="0"/>
              <a:t> </a:t>
            </a:r>
            <a:r>
              <a:rPr lang="en-ID" dirty="0" err="1"/>
              <a:t>hadiah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janji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pegawai</a:t>
            </a:r>
            <a:r>
              <a:rPr lang="en-ID" dirty="0"/>
              <a:t> negeri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mengingat</a:t>
            </a:r>
            <a:r>
              <a:rPr lang="en-ID" dirty="0"/>
              <a:t> </a:t>
            </a:r>
            <a:r>
              <a:rPr lang="en-ID" dirty="0" err="1"/>
              <a:t>kekuasaan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wewenang</a:t>
            </a:r>
            <a:r>
              <a:rPr lang="en-ID" dirty="0"/>
              <a:t> yang </a:t>
            </a:r>
            <a:r>
              <a:rPr lang="en-ID" dirty="0" err="1"/>
              <a:t>melekat</a:t>
            </a:r>
            <a:r>
              <a:rPr lang="en-ID" dirty="0"/>
              <a:t> pada </a:t>
            </a:r>
            <a:r>
              <a:rPr lang="en-ID" dirty="0" err="1"/>
              <a:t>jabatan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kedudukannya</a:t>
            </a:r>
            <a:r>
              <a:rPr lang="en-ID" dirty="0"/>
              <a:t>, </a:t>
            </a:r>
            <a:r>
              <a:rPr lang="en-ID" dirty="0" err="1"/>
              <a:t>atau</a:t>
            </a:r>
            <a:r>
              <a:rPr lang="en-ID" dirty="0"/>
              <a:t> oleh </a:t>
            </a:r>
            <a:r>
              <a:rPr lang="en-ID" dirty="0" err="1"/>
              <a:t>pemberi</a:t>
            </a:r>
            <a:r>
              <a:rPr lang="en-ID" dirty="0"/>
              <a:t> </a:t>
            </a:r>
            <a:r>
              <a:rPr lang="en-ID" dirty="0" err="1"/>
              <a:t>hadiah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janji</a:t>
            </a:r>
            <a:r>
              <a:rPr lang="en-ID" dirty="0"/>
              <a:t> </a:t>
            </a:r>
            <a:r>
              <a:rPr lang="en-ID" dirty="0" err="1"/>
              <a:t>dianggap</a:t>
            </a:r>
            <a:r>
              <a:rPr lang="en-ID" dirty="0"/>
              <a:t> </a:t>
            </a:r>
            <a:r>
              <a:rPr lang="en-ID" dirty="0" err="1"/>
              <a:t>melekat</a:t>
            </a:r>
            <a:r>
              <a:rPr lang="en-ID" dirty="0"/>
              <a:t> pada </a:t>
            </a:r>
            <a:r>
              <a:rPr lang="en-ID" dirty="0" err="1"/>
              <a:t>jabatan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kedudukan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(</a:t>
            </a:r>
            <a:r>
              <a:rPr lang="en-ID" dirty="0" err="1"/>
              <a:t>suap</a:t>
            </a:r>
            <a:r>
              <a:rPr lang="en-ID" dirty="0"/>
              <a:t> </a:t>
            </a:r>
            <a:r>
              <a:rPr lang="en-ID" dirty="0" err="1"/>
              <a:t>aktif</a:t>
            </a:r>
            <a:r>
              <a:rPr lang="en-ID" dirty="0"/>
              <a:t>).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hal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Pinangki</a:t>
            </a:r>
            <a:r>
              <a:rPr lang="en-ID" dirty="0"/>
              <a:t> dan Anita </a:t>
            </a:r>
            <a:r>
              <a:rPr lang="en-ID" dirty="0" err="1"/>
              <a:t>Kolopaking</a:t>
            </a:r>
            <a:r>
              <a:rPr lang="en-ID" dirty="0"/>
              <a:t> </a:t>
            </a:r>
            <a:r>
              <a:rPr lang="en-ID" dirty="0" err="1"/>
              <a:t>membantu</a:t>
            </a:r>
            <a:r>
              <a:rPr lang="en-ID" dirty="0"/>
              <a:t> </a:t>
            </a:r>
            <a:r>
              <a:rPr lang="en-ID" dirty="0" err="1"/>
              <a:t>pengurusan</a:t>
            </a:r>
            <a:r>
              <a:rPr lang="en-ID" dirty="0"/>
              <a:t> Fatwa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Mahkamah</a:t>
            </a:r>
            <a:r>
              <a:rPr lang="en-ID" dirty="0"/>
              <a:t> Agung. </a:t>
            </a:r>
            <a:r>
              <a:rPr lang="en-ID" dirty="0" err="1"/>
              <a:t>Selain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, </a:t>
            </a:r>
            <a:r>
              <a:rPr lang="en-ID" dirty="0" err="1"/>
              <a:t>Pinangki</a:t>
            </a:r>
            <a:r>
              <a:rPr lang="en-ID" dirty="0"/>
              <a:t>, Andi Irfan, Joko </a:t>
            </a:r>
            <a:r>
              <a:rPr lang="en-ID" dirty="0" err="1"/>
              <a:t>Tjandra</a:t>
            </a:r>
            <a:r>
              <a:rPr lang="en-ID" dirty="0"/>
              <a:t> juga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bersepakat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b="1" dirty="0" err="1"/>
              <a:t>memberikan</a:t>
            </a:r>
            <a:r>
              <a:rPr lang="en-ID" b="1" dirty="0"/>
              <a:t> uang </a:t>
            </a:r>
            <a:r>
              <a:rPr lang="en-ID" b="1" dirty="0" err="1"/>
              <a:t>sejumlah</a:t>
            </a:r>
            <a:r>
              <a:rPr lang="en-ID" b="1" dirty="0"/>
              <a:t> USD 10.000.000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pejabat</a:t>
            </a:r>
            <a:r>
              <a:rPr lang="en-ID" dirty="0"/>
              <a:t> di </a:t>
            </a:r>
            <a:r>
              <a:rPr lang="en-ID" dirty="0" err="1"/>
              <a:t>Kejaksaan</a:t>
            </a:r>
            <a:r>
              <a:rPr lang="en-ID" dirty="0"/>
              <a:t> Agung dan </a:t>
            </a:r>
            <a:r>
              <a:rPr lang="en-ID" dirty="0" err="1"/>
              <a:t>Mahkamah</a:t>
            </a:r>
            <a:r>
              <a:rPr lang="en-ID" dirty="0"/>
              <a:t> Agung </a:t>
            </a:r>
            <a:r>
              <a:rPr lang="en-ID" dirty="0" err="1"/>
              <a:t>guna</a:t>
            </a:r>
            <a:r>
              <a:rPr lang="en-ID" dirty="0"/>
              <a:t> </a:t>
            </a:r>
            <a:r>
              <a:rPr lang="en-ID" dirty="0" err="1"/>
              <a:t>keperluan</a:t>
            </a:r>
            <a:r>
              <a:rPr lang="en-ID" dirty="0"/>
              <a:t> </a:t>
            </a:r>
            <a:r>
              <a:rPr lang="en-ID" dirty="0" err="1"/>
              <a:t>mengurus</a:t>
            </a:r>
            <a:r>
              <a:rPr lang="en-ID" dirty="0"/>
              <a:t> </a:t>
            </a:r>
            <a:r>
              <a:rPr lang="en-ID" dirty="0" err="1"/>
              <a:t>permohonan</a:t>
            </a:r>
            <a:r>
              <a:rPr lang="en-ID" dirty="0"/>
              <a:t> Fatwa </a:t>
            </a:r>
            <a:r>
              <a:rPr lang="en-ID" dirty="0" err="1"/>
              <a:t>Mahkamah</a:t>
            </a:r>
            <a:r>
              <a:rPr lang="en-ID" dirty="0"/>
              <a:t> Agung </a:t>
            </a:r>
            <a:r>
              <a:rPr lang="en-ID" dirty="0" err="1"/>
              <a:t>melalui</a:t>
            </a:r>
            <a:r>
              <a:rPr lang="en-ID" dirty="0"/>
              <a:t> </a:t>
            </a:r>
            <a:r>
              <a:rPr lang="en-ID" dirty="0" err="1"/>
              <a:t>Kejaksaan</a:t>
            </a:r>
            <a:r>
              <a:rPr lang="en-ID" dirty="0"/>
              <a:t> Agung.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019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7CBB6-6F26-4144-8057-C21DFC5E5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ANCAMAN PIDANA MAKSIMUM YANG DAPAT DIJATUHKAN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A68A8-D9B8-764E-B1D5-6D84FA8969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just">
              <a:spcBef>
                <a:spcPts val="0"/>
              </a:spcBef>
            </a:pPr>
            <a:r>
              <a:rPr lang="en-US" sz="8000" dirty="0" err="1"/>
              <a:t>Stelsel</a:t>
            </a:r>
            <a:r>
              <a:rPr lang="en-US" sz="8000" dirty="0"/>
              <a:t> </a:t>
            </a:r>
            <a:r>
              <a:rPr lang="en-US" sz="8000" dirty="0" err="1"/>
              <a:t>pemidanaan</a:t>
            </a:r>
            <a:r>
              <a:rPr lang="en-US" sz="8000" dirty="0"/>
              <a:t> yang </a:t>
            </a:r>
            <a:r>
              <a:rPr lang="en-US" sz="8000" dirty="0" err="1"/>
              <a:t>digunakan</a:t>
            </a:r>
            <a:r>
              <a:rPr lang="en-US" sz="8000" dirty="0"/>
              <a:t> </a:t>
            </a:r>
            <a:r>
              <a:rPr lang="en-US" sz="8000" dirty="0" err="1"/>
              <a:t>dalam</a:t>
            </a:r>
            <a:r>
              <a:rPr lang="en-US" sz="8000" dirty="0"/>
              <a:t> </a:t>
            </a:r>
            <a:r>
              <a:rPr lang="en-US" sz="8000" b="1" i="1" dirty="0" err="1"/>
              <a:t>meerdadse</a:t>
            </a:r>
            <a:r>
              <a:rPr lang="en-US" sz="8000" b="1" i="1" dirty="0"/>
              <a:t> </a:t>
            </a:r>
            <a:r>
              <a:rPr lang="en-US" sz="8000" b="1" i="1" dirty="0" err="1"/>
              <a:t>samenloop</a:t>
            </a:r>
            <a:r>
              <a:rPr lang="en-US" sz="8000" b="1" dirty="0"/>
              <a:t> </a:t>
            </a:r>
            <a:r>
              <a:rPr lang="en-US" sz="8000" b="1" i="1" dirty="0"/>
              <a:t>(concursus realis)</a:t>
            </a:r>
            <a:r>
              <a:rPr lang="en-US" sz="8000" b="1" dirty="0"/>
              <a:t> </a:t>
            </a:r>
            <a:r>
              <a:rPr lang="en-US" sz="8000" b="1" dirty="0" err="1"/>
              <a:t>Pasal</a:t>
            </a:r>
            <a:r>
              <a:rPr lang="en-US" sz="8000" b="1" dirty="0"/>
              <a:t> 65 </a:t>
            </a:r>
            <a:r>
              <a:rPr lang="en-US" sz="8000" b="1" dirty="0" err="1"/>
              <a:t>ayat</a:t>
            </a:r>
            <a:r>
              <a:rPr lang="en-US" sz="8000" b="1" dirty="0"/>
              <a:t> 1 jo. </a:t>
            </a:r>
            <a:r>
              <a:rPr lang="en-US" sz="8000" b="1" dirty="0" err="1"/>
              <a:t>Pasal</a:t>
            </a:r>
            <a:r>
              <a:rPr lang="en-US" sz="8000" b="1" dirty="0"/>
              <a:t> 65 </a:t>
            </a:r>
            <a:r>
              <a:rPr lang="en-US" sz="8000" b="1" dirty="0" err="1"/>
              <a:t>ayat</a:t>
            </a:r>
            <a:r>
              <a:rPr lang="en-US" sz="8000" b="1" dirty="0"/>
              <a:t> 2 KUHP</a:t>
            </a:r>
            <a:r>
              <a:rPr lang="en-US" sz="8000" dirty="0"/>
              <a:t> </a:t>
            </a:r>
            <a:r>
              <a:rPr lang="en-US" sz="8000" dirty="0" err="1"/>
              <a:t>adalah</a:t>
            </a:r>
            <a:r>
              <a:rPr lang="en-US" sz="8000" dirty="0"/>
              <a:t> </a:t>
            </a:r>
            <a:r>
              <a:rPr lang="en-US" sz="8000" b="1" dirty="0" err="1"/>
              <a:t>kumulasi</a:t>
            </a:r>
            <a:r>
              <a:rPr lang="en-US" sz="8000" b="1" dirty="0"/>
              <a:t> </a:t>
            </a:r>
            <a:r>
              <a:rPr lang="en-US" sz="8000" b="1" dirty="0" err="1"/>
              <a:t>diperlunak</a:t>
            </a:r>
            <a:r>
              <a:rPr lang="en-US" sz="8000" b="1" dirty="0"/>
              <a:t>/</a:t>
            </a:r>
            <a:r>
              <a:rPr lang="en-US" sz="8000" b="1" dirty="0" err="1"/>
              <a:t>kumulasi</a:t>
            </a:r>
            <a:r>
              <a:rPr lang="en-US" sz="8000" b="1" dirty="0"/>
              <a:t> </a:t>
            </a:r>
            <a:r>
              <a:rPr lang="en-US" sz="8000" b="1" dirty="0" err="1"/>
              <a:t>terbatas</a:t>
            </a:r>
            <a:r>
              <a:rPr lang="en-US" sz="8000" b="1" dirty="0"/>
              <a:t> </a:t>
            </a:r>
            <a:r>
              <a:rPr lang="en-US" sz="8000" dirty="0">
                <a:sym typeface="Wingdings" pitchFamily="2" charset="2"/>
              </a:rPr>
              <a:t> </a:t>
            </a:r>
            <a:r>
              <a:rPr lang="en-US" sz="8000" dirty="0" err="1"/>
              <a:t>menjumlahkan</a:t>
            </a:r>
            <a:r>
              <a:rPr lang="en-US" sz="8000" dirty="0"/>
              <a:t> </a:t>
            </a:r>
            <a:r>
              <a:rPr lang="en-US" sz="8000" dirty="0" err="1"/>
              <a:t>keseluruhan</a:t>
            </a:r>
            <a:r>
              <a:rPr lang="en-US" sz="8000" dirty="0"/>
              <a:t> </a:t>
            </a:r>
            <a:r>
              <a:rPr lang="en-US" sz="8000" dirty="0" err="1"/>
              <a:t>ancaman</a:t>
            </a:r>
            <a:r>
              <a:rPr lang="en-US" sz="8000" dirty="0"/>
              <a:t> </a:t>
            </a:r>
            <a:r>
              <a:rPr lang="en-US" sz="8000" dirty="0" err="1"/>
              <a:t>pidana</a:t>
            </a:r>
            <a:r>
              <a:rPr lang="en-US" sz="8000" dirty="0"/>
              <a:t> </a:t>
            </a:r>
            <a:r>
              <a:rPr lang="en-US" sz="8000" dirty="0" err="1"/>
              <a:t>dari</a:t>
            </a:r>
            <a:r>
              <a:rPr lang="en-US" sz="8000" dirty="0"/>
              <a:t> </a:t>
            </a:r>
            <a:r>
              <a:rPr lang="en-US" sz="8000" dirty="0" err="1"/>
              <a:t>keseluruhan</a:t>
            </a:r>
            <a:r>
              <a:rPr lang="en-US" sz="8000" dirty="0"/>
              <a:t> </a:t>
            </a:r>
            <a:r>
              <a:rPr lang="en-US" sz="8000" dirty="0" err="1"/>
              <a:t>aturan-aturan</a:t>
            </a:r>
            <a:r>
              <a:rPr lang="en-US" sz="8000" dirty="0"/>
              <a:t> </a:t>
            </a:r>
            <a:r>
              <a:rPr lang="en-US" sz="8000" dirty="0" err="1"/>
              <a:t>pidana</a:t>
            </a:r>
            <a:r>
              <a:rPr lang="en-US" sz="8000" dirty="0"/>
              <a:t> yang </a:t>
            </a:r>
            <a:r>
              <a:rPr lang="en-US" sz="8000" dirty="0" err="1"/>
              <a:t>dilanggar</a:t>
            </a:r>
            <a:r>
              <a:rPr lang="en-US" sz="8000" dirty="0"/>
              <a:t>, </a:t>
            </a:r>
            <a:r>
              <a:rPr lang="en-US" sz="8000" dirty="0" err="1"/>
              <a:t>namun</a:t>
            </a:r>
            <a:r>
              <a:rPr lang="en-US" sz="8000" dirty="0"/>
              <a:t> </a:t>
            </a:r>
            <a:r>
              <a:rPr lang="en-US" sz="8000" dirty="0" err="1"/>
              <a:t>jumlah</a:t>
            </a:r>
            <a:r>
              <a:rPr lang="en-US" sz="8000" dirty="0"/>
              <a:t> </a:t>
            </a:r>
            <a:r>
              <a:rPr lang="en-US" sz="8000" dirty="0" err="1"/>
              <a:t>ancaman</a:t>
            </a:r>
            <a:r>
              <a:rPr lang="en-US" sz="8000" dirty="0"/>
              <a:t> </a:t>
            </a:r>
            <a:r>
              <a:rPr lang="en-US" sz="8000" dirty="0" err="1"/>
              <a:t>pidana</a:t>
            </a:r>
            <a:r>
              <a:rPr lang="en-US" sz="8000" dirty="0"/>
              <a:t> </a:t>
            </a:r>
            <a:r>
              <a:rPr lang="en-US" sz="8000" dirty="0" err="1"/>
              <a:t>tersebut</a:t>
            </a:r>
            <a:r>
              <a:rPr lang="en-US" sz="8000" dirty="0"/>
              <a:t> </a:t>
            </a:r>
            <a:r>
              <a:rPr lang="en-US" sz="8000" dirty="0" err="1"/>
              <a:t>tidak</a:t>
            </a:r>
            <a:r>
              <a:rPr lang="en-US" sz="8000" dirty="0"/>
              <a:t> </a:t>
            </a:r>
            <a:r>
              <a:rPr lang="en-US" sz="8000" dirty="0" err="1"/>
              <a:t>boleh</a:t>
            </a:r>
            <a:r>
              <a:rPr lang="en-US" sz="8000" dirty="0"/>
              <a:t> </a:t>
            </a:r>
            <a:r>
              <a:rPr lang="en-US" sz="8000" dirty="0" err="1"/>
              <a:t>melebihi</a:t>
            </a:r>
            <a:r>
              <a:rPr lang="en-US" sz="8000" dirty="0"/>
              <a:t> </a:t>
            </a:r>
            <a:r>
              <a:rPr lang="en-US" sz="8000" dirty="0" err="1"/>
              <a:t>ancaman</a:t>
            </a:r>
            <a:r>
              <a:rPr lang="en-US" sz="8000" dirty="0"/>
              <a:t> </a:t>
            </a:r>
            <a:r>
              <a:rPr lang="en-US" sz="8000" dirty="0" err="1"/>
              <a:t>pidana</a:t>
            </a:r>
            <a:r>
              <a:rPr lang="en-US" sz="8000" dirty="0"/>
              <a:t> </a:t>
            </a:r>
            <a:r>
              <a:rPr lang="en-US" sz="8000" dirty="0" err="1"/>
              <a:t>terberat</a:t>
            </a:r>
            <a:r>
              <a:rPr lang="en-US" sz="8000" dirty="0"/>
              <a:t> </a:t>
            </a:r>
            <a:r>
              <a:rPr lang="en-US" sz="8000" dirty="0" err="1"/>
              <a:t>ditambah</a:t>
            </a:r>
            <a:r>
              <a:rPr lang="en-US" sz="8000" dirty="0"/>
              <a:t> 1/3 </a:t>
            </a:r>
            <a:r>
              <a:rPr lang="en-US" sz="8000" dirty="0" err="1"/>
              <a:t>dari</a:t>
            </a:r>
            <a:r>
              <a:rPr lang="en-US" sz="8000" dirty="0"/>
              <a:t> </a:t>
            </a:r>
            <a:r>
              <a:rPr lang="en-US" sz="8000" dirty="0" err="1"/>
              <a:t>ancaman</a:t>
            </a:r>
            <a:r>
              <a:rPr lang="en-US" sz="8000" dirty="0"/>
              <a:t> </a:t>
            </a:r>
            <a:r>
              <a:rPr lang="en-US" sz="8000" dirty="0" err="1"/>
              <a:t>pidana</a:t>
            </a:r>
            <a:r>
              <a:rPr lang="en-US" sz="8000" dirty="0"/>
              <a:t> </a:t>
            </a:r>
            <a:r>
              <a:rPr lang="en-US" sz="8000" dirty="0" err="1"/>
              <a:t>tersebut</a:t>
            </a:r>
            <a:r>
              <a:rPr lang="en-US" sz="8000" dirty="0"/>
              <a:t> </a:t>
            </a:r>
            <a:r>
              <a:rPr lang="en-US" sz="8000" dirty="0">
                <a:sym typeface="Wingdings" pitchFamily="2" charset="2"/>
              </a:rPr>
              <a:t> </a:t>
            </a:r>
            <a:r>
              <a:rPr lang="en-US" sz="8000" dirty="0" err="1"/>
              <a:t>setelah</a:t>
            </a:r>
            <a:r>
              <a:rPr lang="en-US" sz="8000" dirty="0"/>
              <a:t> </a:t>
            </a:r>
            <a:r>
              <a:rPr lang="en-US" sz="8000" dirty="0" err="1"/>
              <a:t>dijumlahkan</a:t>
            </a:r>
            <a:r>
              <a:rPr lang="en-US" sz="8000" dirty="0"/>
              <a:t>, </a:t>
            </a:r>
            <a:r>
              <a:rPr lang="en-US" sz="8000" dirty="0" err="1"/>
              <a:t>jumlah</a:t>
            </a:r>
            <a:r>
              <a:rPr lang="en-US" sz="8000" dirty="0"/>
              <a:t> </a:t>
            </a:r>
            <a:r>
              <a:rPr lang="en-US" sz="8000" dirty="0" err="1"/>
              <a:t>tersebut</a:t>
            </a:r>
            <a:r>
              <a:rPr lang="en-US" sz="8000" dirty="0"/>
              <a:t> </a:t>
            </a:r>
            <a:r>
              <a:rPr lang="en-US" sz="8000" dirty="0" err="1"/>
              <a:t>dibatasi</a:t>
            </a:r>
            <a:r>
              <a:rPr lang="en-US" sz="8000" dirty="0"/>
              <a:t> oleh </a:t>
            </a:r>
            <a:r>
              <a:rPr lang="en-US" sz="8000" dirty="0" err="1"/>
              <a:t>ancaman</a:t>
            </a:r>
            <a:r>
              <a:rPr lang="en-US" sz="8000" dirty="0"/>
              <a:t> </a:t>
            </a:r>
            <a:r>
              <a:rPr lang="en-US" sz="8000" dirty="0" err="1"/>
              <a:t>pidana</a:t>
            </a:r>
            <a:r>
              <a:rPr lang="en-US" sz="8000" dirty="0"/>
              <a:t> </a:t>
            </a:r>
            <a:r>
              <a:rPr lang="en-US" sz="8000" dirty="0" err="1"/>
              <a:t>terberat</a:t>
            </a:r>
            <a:r>
              <a:rPr lang="en-US" sz="8000" dirty="0"/>
              <a:t> </a:t>
            </a:r>
            <a:r>
              <a:rPr lang="en-US" sz="8000" dirty="0" err="1"/>
              <a:t>ditambah</a:t>
            </a:r>
            <a:r>
              <a:rPr lang="en-US" sz="8000" dirty="0"/>
              <a:t> 1/3 </a:t>
            </a:r>
            <a:r>
              <a:rPr lang="en-US" sz="8000" dirty="0" err="1"/>
              <a:t>dari</a:t>
            </a:r>
            <a:r>
              <a:rPr lang="en-US" sz="8000" dirty="0"/>
              <a:t> </a:t>
            </a:r>
            <a:r>
              <a:rPr lang="en-US" sz="8000" dirty="0" err="1"/>
              <a:t>ancaman</a:t>
            </a:r>
            <a:r>
              <a:rPr lang="en-US" sz="8000" dirty="0"/>
              <a:t> </a:t>
            </a:r>
            <a:r>
              <a:rPr lang="en-US" sz="8000" dirty="0" err="1"/>
              <a:t>pidana</a:t>
            </a:r>
            <a:r>
              <a:rPr lang="en-US" sz="8000" dirty="0"/>
              <a:t> </a:t>
            </a:r>
            <a:r>
              <a:rPr lang="en-US" sz="8000" dirty="0" err="1"/>
              <a:t>tersebut</a:t>
            </a:r>
            <a:r>
              <a:rPr lang="en-ID" sz="8000" dirty="0"/>
              <a:t>. </a:t>
            </a:r>
          </a:p>
          <a:p>
            <a:pPr algn="just">
              <a:spcBef>
                <a:spcPts val="0"/>
              </a:spcBef>
            </a:pPr>
            <a:endParaRPr lang="en-ID" sz="8000" dirty="0"/>
          </a:p>
          <a:p>
            <a:pPr algn="just">
              <a:spcBef>
                <a:spcPts val="0"/>
              </a:spcBef>
            </a:pPr>
            <a:r>
              <a:rPr lang="en-US" sz="8000" dirty="0" err="1"/>
              <a:t>Dakwaan</a:t>
            </a:r>
            <a:r>
              <a:rPr lang="en-US" sz="8000" dirty="0"/>
              <a:t> </a:t>
            </a:r>
            <a:r>
              <a:rPr lang="en-US" sz="8000" dirty="0" err="1"/>
              <a:t>Kesatu</a:t>
            </a:r>
            <a:r>
              <a:rPr lang="en-US" sz="8000" dirty="0"/>
              <a:t> </a:t>
            </a:r>
            <a:r>
              <a:rPr lang="en-US" sz="8000" dirty="0" err="1"/>
              <a:t>Subsidair</a:t>
            </a:r>
            <a:r>
              <a:rPr lang="en-US" sz="8000" dirty="0"/>
              <a:t> </a:t>
            </a:r>
            <a:r>
              <a:rPr lang="en-US" sz="8000" dirty="0" err="1"/>
              <a:t>diancam</a:t>
            </a:r>
            <a:r>
              <a:rPr lang="en-US" sz="8000" dirty="0"/>
              <a:t> </a:t>
            </a:r>
            <a:r>
              <a:rPr lang="en-US" sz="8000" dirty="0" err="1"/>
              <a:t>dengan</a:t>
            </a:r>
            <a:r>
              <a:rPr lang="en-US" sz="8000" dirty="0"/>
              <a:t> </a:t>
            </a:r>
            <a:r>
              <a:rPr lang="en-US" sz="8000" dirty="0" err="1"/>
              <a:t>pidana</a:t>
            </a:r>
            <a:r>
              <a:rPr lang="en-US" sz="8000" dirty="0"/>
              <a:t> </a:t>
            </a:r>
            <a:r>
              <a:rPr lang="en-US" sz="8000" dirty="0" err="1"/>
              <a:t>maksimum</a:t>
            </a:r>
            <a:r>
              <a:rPr lang="en-US" sz="8000" dirty="0"/>
              <a:t> 5 </a:t>
            </a:r>
            <a:r>
              <a:rPr lang="en-US" sz="8000" dirty="0" err="1"/>
              <a:t>tahun</a:t>
            </a:r>
            <a:r>
              <a:rPr lang="en-US" sz="8000" dirty="0"/>
              <a:t> </a:t>
            </a:r>
            <a:r>
              <a:rPr lang="en-US" sz="8000" dirty="0" err="1"/>
              <a:t>penjara</a:t>
            </a:r>
            <a:r>
              <a:rPr lang="en-US" sz="8000" dirty="0"/>
              <a:t> dan </a:t>
            </a:r>
            <a:r>
              <a:rPr lang="en-US" sz="8000" dirty="0" err="1"/>
              <a:t>denda</a:t>
            </a:r>
            <a:r>
              <a:rPr lang="en-US" sz="8000" dirty="0"/>
              <a:t> Rp. 250.000.000</a:t>
            </a:r>
            <a:r>
              <a:rPr lang="en-ID" sz="8000" dirty="0"/>
              <a:t>, </a:t>
            </a:r>
            <a:r>
              <a:rPr lang="en-US" sz="8000" dirty="0" err="1"/>
              <a:t>Dakwaan</a:t>
            </a:r>
            <a:r>
              <a:rPr lang="en-US" sz="8000" dirty="0"/>
              <a:t> </a:t>
            </a:r>
            <a:r>
              <a:rPr lang="en-US" sz="8000" dirty="0" err="1"/>
              <a:t>Kedua</a:t>
            </a:r>
            <a:r>
              <a:rPr lang="en-US" sz="8000" dirty="0"/>
              <a:t> 20 </a:t>
            </a:r>
            <a:r>
              <a:rPr lang="en-US" sz="8000" dirty="0" err="1"/>
              <a:t>tahun</a:t>
            </a:r>
            <a:r>
              <a:rPr lang="en-US" sz="8000" dirty="0"/>
              <a:t> </a:t>
            </a:r>
            <a:r>
              <a:rPr lang="en-US" sz="8000" dirty="0" err="1"/>
              <a:t>penjara</a:t>
            </a:r>
            <a:r>
              <a:rPr lang="en-US" sz="8000" dirty="0"/>
              <a:t> dan </a:t>
            </a:r>
            <a:r>
              <a:rPr lang="en-US" sz="8000" dirty="0" err="1"/>
              <a:t>denda</a:t>
            </a:r>
            <a:r>
              <a:rPr lang="en-US" sz="8000" dirty="0"/>
              <a:t> Rp. 10 </a:t>
            </a:r>
            <a:r>
              <a:rPr lang="en-US" sz="8000" dirty="0" err="1"/>
              <a:t>miliar</a:t>
            </a:r>
            <a:r>
              <a:rPr lang="en-ID" sz="8000" dirty="0"/>
              <a:t>, </a:t>
            </a:r>
            <a:r>
              <a:rPr lang="en-ID" sz="8000" dirty="0" err="1"/>
              <a:t>sementara</a:t>
            </a:r>
            <a:r>
              <a:rPr lang="en-ID" sz="8000" dirty="0"/>
              <a:t> </a:t>
            </a:r>
            <a:r>
              <a:rPr lang="en-US" sz="8000" dirty="0" err="1"/>
              <a:t>Dakwaan</a:t>
            </a:r>
            <a:r>
              <a:rPr lang="en-US" sz="8000" dirty="0"/>
              <a:t> </a:t>
            </a:r>
            <a:r>
              <a:rPr lang="en-US" sz="8000" dirty="0" err="1"/>
              <a:t>Ketiga</a:t>
            </a:r>
            <a:r>
              <a:rPr lang="en-US" sz="8000" dirty="0"/>
              <a:t> </a:t>
            </a:r>
            <a:r>
              <a:rPr lang="en-US" sz="8000" dirty="0" err="1"/>
              <a:t>Subsidair</a:t>
            </a:r>
            <a:r>
              <a:rPr lang="en-US" sz="8000" dirty="0"/>
              <a:t> 3 </a:t>
            </a:r>
            <a:r>
              <a:rPr lang="en-US" sz="8000" dirty="0" err="1"/>
              <a:t>tahun</a:t>
            </a:r>
            <a:r>
              <a:rPr lang="en-US" sz="8000" dirty="0"/>
              <a:t> </a:t>
            </a:r>
            <a:r>
              <a:rPr lang="en-US" sz="8000" dirty="0" err="1"/>
              <a:t>penjara</a:t>
            </a:r>
            <a:r>
              <a:rPr lang="en-US" sz="8000" dirty="0"/>
              <a:t> dan </a:t>
            </a:r>
            <a:r>
              <a:rPr lang="en-US" sz="8000" dirty="0" err="1"/>
              <a:t>denda</a:t>
            </a:r>
            <a:r>
              <a:rPr lang="en-US" sz="8000" dirty="0"/>
              <a:t> Rp. 150.000.000 </a:t>
            </a:r>
            <a:r>
              <a:rPr lang="en-US" sz="8000" dirty="0" err="1"/>
              <a:t>sehingga</a:t>
            </a:r>
            <a:r>
              <a:rPr lang="en-US" sz="8000" dirty="0"/>
              <a:t> </a:t>
            </a:r>
            <a:r>
              <a:rPr lang="en-US" sz="8000" dirty="0" err="1"/>
              <a:t>terlihat</a:t>
            </a:r>
            <a:r>
              <a:rPr lang="en-US" sz="8000" dirty="0"/>
              <a:t> </a:t>
            </a:r>
            <a:r>
              <a:rPr lang="en-US" sz="8000" b="1" dirty="0" err="1"/>
              <a:t>ancaman</a:t>
            </a:r>
            <a:r>
              <a:rPr lang="en-US" sz="8000" b="1" dirty="0"/>
              <a:t> </a:t>
            </a:r>
            <a:r>
              <a:rPr lang="en-US" sz="8000" b="1" dirty="0" err="1"/>
              <a:t>pidana</a:t>
            </a:r>
            <a:r>
              <a:rPr lang="en-US" sz="8000" b="1" dirty="0"/>
              <a:t> </a:t>
            </a:r>
            <a:r>
              <a:rPr lang="en-US" sz="8000" b="1" dirty="0" err="1"/>
              <a:t>maksimal</a:t>
            </a:r>
            <a:r>
              <a:rPr lang="en-US" sz="8000" dirty="0"/>
              <a:t> </a:t>
            </a:r>
            <a:r>
              <a:rPr lang="en-US" sz="8000" dirty="0" err="1"/>
              <a:t>terdapat</a:t>
            </a:r>
            <a:r>
              <a:rPr lang="en-US" sz="8000" dirty="0"/>
              <a:t> </a:t>
            </a:r>
            <a:r>
              <a:rPr lang="en-US" sz="8000" dirty="0" err="1"/>
              <a:t>dalam</a:t>
            </a:r>
            <a:r>
              <a:rPr lang="en-US" sz="8000" dirty="0"/>
              <a:t> </a:t>
            </a:r>
            <a:r>
              <a:rPr lang="en-US" sz="8000" b="1" dirty="0" err="1"/>
              <a:t>Dakwaan</a:t>
            </a:r>
            <a:r>
              <a:rPr lang="en-US" sz="8000" b="1" dirty="0"/>
              <a:t> </a:t>
            </a:r>
            <a:r>
              <a:rPr lang="en-US" sz="8000" b="1" dirty="0" err="1"/>
              <a:t>Kedua</a:t>
            </a:r>
            <a:r>
              <a:rPr lang="en-US" sz="8000" b="1" dirty="0"/>
              <a:t> </a:t>
            </a:r>
            <a:r>
              <a:rPr lang="en-US" sz="8000" b="1" dirty="0" err="1"/>
              <a:t>yaitu</a:t>
            </a:r>
            <a:r>
              <a:rPr lang="en-US" sz="8000" b="1" dirty="0"/>
              <a:t> 20 </a:t>
            </a:r>
            <a:r>
              <a:rPr lang="en-US" sz="8000" b="1" dirty="0" err="1"/>
              <a:t>tahun</a:t>
            </a:r>
            <a:r>
              <a:rPr lang="en-US" sz="8000" b="1" dirty="0"/>
              <a:t> </a:t>
            </a:r>
            <a:r>
              <a:rPr lang="en-US" sz="8000" b="1" dirty="0" err="1"/>
              <a:t>penjara</a:t>
            </a:r>
            <a:r>
              <a:rPr lang="en-US" sz="8000" b="1" dirty="0"/>
              <a:t> dan </a:t>
            </a:r>
            <a:r>
              <a:rPr lang="en-US" sz="8000" b="1" dirty="0" err="1"/>
              <a:t>denda</a:t>
            </a:r>
            <a:r>
              <a:rPr lang="en-US" sz="8000" b="1" dirty="0"/>
              <a:t> Rp. 10 </a:t>
            </a:r>
            <a:r>
              <a:rPr lang="en-US" sz="8000" b="1" dirty="0" err="1"/>
              <a:t>miliar</a:t>
            </a:r>
            <a:r>
              <a:rPr lang="en-US" sz="8000" b="1" dirty="0"/>
              <a:t>. </a:t>
            </a:r>
            <a:endParaRPr lang="en-ID" sz="8000" dirty="0"/>
          </a:p>
          <a:p>
            <a:pPr>
              <a:spcBef>
                <a:spcPts val="0"/>
              </a:spcBef>
            </a:pPr>
            <a:r>
              <a:rPr lang="en-US" b="1" dirty="0"/>
              <a:t> </a:t>
            </a:r>
            <a:endParaRPr lang="en-ID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990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0A9C2-CE6C-EA4C-A876-0C2963286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4B6D4-7CDE-734C-8B88-E7FB680D0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mengacu</a:t>
            </a:r>
            <a:r>
              <a:rPr lang="en-US" dirty="0"/>
              <a:t> pada </a:t>
            </a:r>
            <a:r>
              <a:rPr lang="en-US" dirty="0" err="1"/>
              <a:t>stelsel</a:t>
            </a:r>
            <a:r>
              <a:rPr lang="en-US" dirty="0"/>
              <a:t> </a:t>
            </a:r>
            <a:r>
              <a:rPr lang="en-US" dirty="0" err="1"/>
              <a:t>pemidanaan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maksimum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penjara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dijatuhkan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terberat</a:t>
            </a:r>
            <a:r>
              <a:rPr lang="en-US" dirty="0"/>
              <a:t> yang </a:t>
            </a:r>
            <a:r>
              <a:rPr lang="en-US" dirty="0" err="1"/>
              <a:t>diancam</a:t>
            </a:r>
            <a:r>
              <a:rPr lang="en-US" dirty="0"/>
              <a:t> plus </a:t>
            </a:r>
            <a:r>
              <a:rPr lang="en-US" dirty="0" err="1"/>
              <a:t>sepertiga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ancaman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terberat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20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penjara</a:t>
            </a:r>
            <a:r>
              <a:rPr lang="en-US" dirty="0"/>
              <a:t> dan </a:t>
            </a:r>
            <a:r>
              <a:rPr lang="en-US" dirty="0" err="1"/>
              <a:t>denda</a:t>
            </a:r>
            <a:r>
              <a:rPr lang="en-US" dirty="0"/>
              <a:t> Rp. 10 </a:t>
            </a:r>
            <a:r>
              <a:rPr lang="en-US" dirty="0" err="1"/>
              <a:t>miliar</a:t>
            </a:r>
            <a:r>
              <a:rPr lang="en-US" dirty="0"/>
              <a:t> rupiah (</a:t>
            </a:r>
            <a:r>
              <a:rPr lang="en-US" dirty="0" err="1"/>
              <a:t>Dakwaan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).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Pidana</a:t>
            </a:r>
            <a:r>
              <a:rPr lang="en-US" dirty="0"/>
              <a:t> 20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penjara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b="1" dirty="0" err="1"/>
              <a:t>pidana</a:t>
            </a:r>
            <a:r>
              <a:rPr lang="en-US" b="1" dirty="0"/>
              <a:t> </a:t>
            </a:r>
            <a:r>
              <a:rPr lang="en-US" b="1" dirty="0" err="1"/>
              <a:t>penjara</a:t>
            </a:r>
            <a:r>
              <a:rPr lang="en-US" b="1" dirty="0"/>
              <a:t> </a:t>
            </a:r>
            <a:r>
              <a:rPr lang="en-US" b="1" dirty="0" err="1"/>
              <a:t>maksimum</a:t>
            </a:r>
            <a:r>
              <a:rPr lang="en-US" b="1" dirty="0"/>
              <a:t> yang </a:t>
            </a:r>
            <a:r>
              <a:rPr lang="en-US" b="1" dirty="0" err="1"/>
              <a:t>dapat</a:t>
            </a:r>
            <a:r>
              <a:rPr lang="en-US" b="1" dirty="0"/>
              <a:t> </a:t>
            </a:r>
            <a:r>
              <a:rPr lang="en-US" b="1" dirty="0" err="1"/>
              <a:t>dijatuhkan</a:t>
            </a:r>
            <a:r>
              <a:rPr lang="en-US" b="1" dirty="0"/>
              <a:t> </a:t>
            </a:r>
            <a:r>
              <a:rPr lang="en-US" b="1" dirty="0" err="1"/>
              <a:t>berdasarkan</a:t>
            </a:r>
            <a:r>
              <a:rPr lang="en-US" b="1" dirty="0"/>
              <a:t> </a:t>
            </a:r>
            <a:r>
              <a:rPr lang="en-US" b="1" dirty="0" err="1"/>
              <a:t>hukum</a:t>
            </a:r>
            <a:r>
              <a:rPr lang="en-US" b="1" dirty="0"/>
              <a:t> </a:t>
            </a:r>
            <a:r>
              <a:rPr lang="en-US" b="1" dirty="0" err="1"/>
              <a:t>pidana</a:t>
            </a:r>
            <a:r>
              <a:rPr lang="en-US" b="1" dirty="0"/>
              <a:t> Indonesia </a:t>
            </a:r>
            <a:r>
              <a:rPr lang="en-US" b="1" dirty="0" err="1"/>
              <a:t>sehingga</a:t>
            </a:r>
            <a:r>
              <a:rPr lang="en-US" b="1" dirty="0"/>
              <a:t> </a:t>
            </a:r>
            <a:r>
              <a:rPr lang="en-US" b="1" dirty="0" err="1"/>
              <a:t>pidana</a:t>
            </a:r>
            <a:r>
              <a:rPr lang="en-US" b="1" dirty="0"/>
              <a:t> 20 </a:t>
            </a:r>
            <a:r>
              <a:rPr lang="en-US" b="1" dirty="0" err="1"/>
              <a:t>tahun</a:t>
            </a:r>
            <a:r>
              <a:rPr lang="en-US" b="1" dirty="0"/>
              <a:t> </a:t>
            </a:r>
            <a:r>
              <a:rPr lang="en-US" b="1" dirty="0" err="1"/>
              <a:t>penjara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ditambah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1/3. </a:t>
            </a:r>
            <a:r>
              <a:rPr lang="en-US" dirty="0" err="1"/>
              <a:t>Sementara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b="1" dirty="0" err="1"/>
              <a:t>pidana</a:t>
            </a:r>
            <a:r>
              <a:rPr lang="en-US" b="1" dirty="0"/>
              <a:t> </a:t>
            </a:r>
            <a:r>
              <a:rPr lang="en-US" b="1" dirty="0" err="1"/>
              <a:t>denda</a:t>
            </a:r>
            <a:r>
              <a:rPr lang="en-US" b="1" dirty="0"/>
              <a:t>, </a:t>
            </a:r>
            <a:r>
              <a:rPr lang="en-US" b="1" dirty="0" err="1"/>
              <a:t>ancaman</a:t>
            </a:r>
            <a:r>
              <a:rPr lang="en-US" b="1" dirty="0"/>
              <a:t> </a:t>
            </a:r>
            <a:r>
              <a:rPr lang="en-US" b="1" dirty="0" err="1"/>
              <a:t>maksimumnya</a:t>
            </a:r>
            <a:r>
              <a:rPr lang="en-US" b="1" dirty="0"/>
              <a:t> </a:t>
            </a:r>
            <a:r>
              <a:rPr lang="en-US" b="1" dirty="0" err="1"/>
              <a:t>adalah</a:t>
            </a:r>
            <a:r>
              <a:rPr lang="en-US" b="1" dirty="0"/>
              <a:t> Rp. 10 </a:t>
            </a:r>
            <a:r>
              <a:rPr lang="en-US" b="1" dirty="0" err="1"/>
              <a:t>miliar</a:t>
            </a:r>
            <a:r>
              <a:rPr lang="en-US" b="1" dirty="0"/>
              <a:t>. </a:t>
            </a:r>
            <a:endParaRPr lang="en-ID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6716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9C5C8-5954-1044-841E-A1602D15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CATATAN PERTAMA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CA54DA-2780-6749-9D44-C496EF297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Jaksa</a:t>
            </a:r>
            <a:r>
              <a:rPr lang="en-US" dirty="0"/>
              <a:t> </a:t>
            </a:r>
            <a:r>
              <a:rPr lang="en-US" dirty="0" err="1"/>
              <a:t>Penuntut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ID" dirty="0" err="1"/>
              <a:t>menuntut</a:t>
            </a:r>
            <a:r>
              <a:rPr lang="en-ID" dirty="0"/>
              <a:t> </a:t>
            </a:r>
            <a:r>
              <a:rPr lang="en-ID" dirty="0" err="1"/>
              <a:t>Pinangki</a:t>
            </a:r>
            <a:r>
              <a:rPr lang="en-ID" dirty="0"/>
              <a:t> yang </a:t>
            </a:r>
            <a:r>
              <a:rPr lang="en-ID" dirty="0" err="1"/>
              <a:t>terbukti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3 (</a:t>
            </a:r>
            <a:r>
              <a:rPr lang="en-ID" dirty="0" err="1"/>
              <a:t>tiga</a:t>
            </a:r>
            <a:r>
              <a:rPr lang="en-ID" dirty="0"/>
              <a:t>) </a:t>
            </a:r>
            <a:r>
              <a:rPr lang="en-ID" dirty="0" err="1"/>
              <a:t>tindak</a:t>
            </a:r>
            <a:r>
              <a:rPr lang="en-ID" dirty="0"/>
              <a:t> </a:t>
            </a:r>
            <a:r>
              <a:rPr lang="en-ID" dirty="0" err="1"/>
              <a:t>pidana</a:t>
            </a:r>
            <a:r>
              <a:rPr lang="en-ID" dirty="0"/>
              <a:t> </a:t>
            </a:r>
            <a:r>
              <a:rPr lang="en-ID" dirty="0" err="1"/>
              <a:t>sekaligus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b="1" dirty="0" err="1"/>
              <a:t>pidana</a:t>
            </a:r>
            <a:r>
              <a:rPr lang="en-ID" b="1" dirty="0"/>
              <a:t> </a:t>
            </a:r>
            <a:r>
              <a:rPr lang="en-ID" b="1" dirty="0" err="1"/>
              <a:t>penjara</a:t>
            </a:r>
            <a:r>
              <a:rPr lang="en-ID" b="1" dirty="0"/>
              <a:t> </a:t>
            </a:r>
            <a:r>
              <a:rPr lang="en-ID" b="1" dirty="0" err="1"/>
              <a:t>selama</a:t>
            </a:r>
            <a:r>
              <a:rPr lang="en-ID" b="1" dirty="0"/>
              <a:t> 4 </a:t>
            </a:r>
            <a:r>
              <a:rPr lang="en-ID" b="1" dirty="0" err="1"/>
              <a:t>tahun</a:t>
            </a:r>
            <a:r>
              <a:rPr lang="en-ID" b="1" dirty="0"/>
              <a:t> dan </a:t>
            </a:r>
            <a:r>
              <a:rPr lang="en-ID" b="1" dirty="0" err="1"/>
              <a:t>denda</a:t>
            </a:r>
            <a:r>
              <a:rPr lang="en-ID" b="1" dirty="0"/>
              <a:t> Rp. 500.000.000 subsider 6 </a:t>
            </a:r>
            <a:r>
              <a:rPr lang="en-ID" b="1" dirty="0" err="1"/>
              <a:t>bulan</a:t>
            </a:r>
            <a:r>
              <a:rPr lang="en-ID" b="1" dirty="0"/>
              <a:t> </a:t>
            </a:r>
            <a:r>
              <a:rPr lang="en-ID" b="1" dirty="0" err="1"/>
              <a:t>kurungan</a:t>
            </a:r>
            <a:r>
              <a:rPr lang="en-ID" dirty="0"/>
              <a:t>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Tuntutan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sesungguhnya</a:t>
            </a:r>
            <a:r>
              <a:rPr lang="en-ID" dirty="0"/>
              <a:t> </a:t>
            </a:r>
            <a:r>
              <a:rPr lang="en-ID" dirty="0" err="1"/>
              <a:t>bukanlah</a:t>
            </a:r>
            <a:r>
              <a:rPr lang="en-ID" dirty="0"/>
              <a:t> </a:t>
            </a:r>
            <a:r>
              <a:rPr lang="en-ID" dirty="0" err="1"/>
              <a:t>Tuntutan</a:t>
            </a:r>
            <a:r>
              <a:rPr lang="en-ID" dirty="0"/>
              <a:t> </a:t>
            </a:r>
            <a:r>
              <a:rPr lang="en-ID" dirty="0" err="1"/>
              <a:t>maksimum</a:t>
            </a:r>
            <a:r>
              <a:rPr lang="en-ID" dirty="0"/>
              <a:t> yang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diajukan</a:t>
            </a:r>
            <a:r>
              <a:rPr lang="en-ID" dirty="0"/>
              <a:t> </a:t>
            </a:r>
            <a:r>
              <a:rPr lang="en-ID" dirty="0" err="1"/>
              <a:t>apabila</a:t>
            </a:r>
            <a:r>
              <a:rPr lang="en-ID" dirty="0"/>
              <a:t> </a:t>
            </a:r>
            <a:r>
              <a:rPr lang="en-ID" dirty="0" err="1"/>
              <a:t>mengacu</a:t>
            </a:r>
            <a:r>
              <a:rPr lang="en-ID" dirty="0"/>
              <a:t> pada </a:t>
            </a:r>
            <a:r>
              <a:rPr lang="en-ID" dirty="0" err="1"/>
              <a:t>fakta</a:t>
            </a:r>
            <a:r>
              <a:rPr lang="en-ID" dirty="0"/>
              <a:t> </a:t>
            </a:r>
            <a:r>
              <a:rPr lang="en-ID" dirty="0" err="1"/>
              <a:t>persidangan</a:t>
            </a:r>
            <a:r>
              <a:rPr lang="en-ID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8071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AE92C-F07B-554B-999C-28FBE5619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CATATAN KEDUA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B46424-EA79-8249-B8E9-EE8CAE2A0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just">
              <a:spcBef>
                <a:spcPts val="0"/>
              </a:spcBef>
            </a:pPr>
            <a:r>
              <a:rPr lang="en-ID" sz="8000" dirty="0" err="1"/>
              <a:t>Jaksa</a:t>
            </a:r>
            <a:r>
              <a:rPr lang="en-ID" sz="8000" dirty="0"/>
              <a:t> </a:t>
            </a:r>
            <a:r>
              <a:rPr lang="en-ID" sz="8000" dirty="0" err="1"/>
              <a:t>Penuntut</a:t>
            </a:r>
            <a:r>
              <a:rPr lang="en-ID" sz="8000" dirty="0"/>
              <a:t> </a:t>
            </a:r>
            <a:r>
              <a:rPr lang="en-ID" sz="8000" dirty="0" err="1"/>
              <a:t>Umum</a:t>
            </a:r>
            <a:r>
              <a:rPr lang="en-ID" sz="8000" dirty="0"/>
              <a:t> </a:t>
            </a:r>
            <a:r>
              <a:rPr lang="en-ID" sz="8000" dirty="0" err="1"/>
              <a:t>dalam</a:t>
            </a:r>
            <a:r>
              <a:rPr lang="en-ID" sz="8000" dirty="0"/>
              <a:t> </a:t>
            </a:r>
            <a:r>
              <a:rPr lang="en-ID" sz="8000" dirty="0" err="1"/>
              <a:t>perkara</a:t>
            </a:r>
            <a:r>
              <a:rPr lang="en-ID" sz="8000" dirty="0"/>
              <a:t> </a:t>
            </a:r>
            <a:r>
              <a:rPr lang="en-ID" sz="8000" dirty="0" err="1"/>
              <a:t>Pinangki</a:t>
            </a:r>
            <a:r>
              <a:rPr lang="en-ID" sz="8000" dirty="0"/>
              <a:t> </a:t>
            </a:r>
            <a:r>
              <a:rPr lang="en-ID" sz="8000" dirty="0" err="1"/>
              <a:t>memang</a:t>
            </a:r>
            <a:r>
              <a:rPr lang="en-ID" sz="8000" dirty="0"/>
              <a:t> </a:t>
            </a:r>
            <a:r>
              <a:rPr lang="en-ID" sz="8000" dirty="0" err="1"/>
              <a:t>telah</a:t>
            </a:r>
            <a:r>
              <a:rPr lang="en-ID" sz="8000" dirty="0"/>
              <a:t> </a:t>
            </a:r>
            <a:r>
              <a:rPr lang="en-ID" sz="8000" dirty="0" err="1"/>
              <a:t>menggunakan</a:t>
            </a:r>
            <a:r>
              <a:rPr lang="en-ID" sz="8000" dirty="0"/>
              <a:t> UU TPPU </a:t>
            </a:r>
            <a:r>
              <a:rPr lang="en-ID" sz="8000" dirty="0" err="1"/>
              <a:t>disamping</a:t>
            </a:r>
            <a:r>
              <a:rPr lang="en-ID" sz="8000" dirty="0"/>
              <a:t> UU </a:t>
            </a:r>
            <a:r>
              <a:rPr lang="en-ID" sz="8000" dirty="0" err="1"/>
              <a:t>Tipikor</a:t>
            </a:r>
            <a:r>
              <a:rPr lang="en-ID" sz="8000" dirty="0"/>
              <a:t> </a:t>
            </a:r>
            <a:r>
              <a:rPr lang="en-ID" sz="8000" dirty="0" err="1"/>
              <a:t>untuk</a:t>
            </a:r>
            <a:r>
              <a:rPr lang="en-ID" sz="8000" dirty="0"/>
              <a:t> </a:t>
            </a:r>
            <a:r>
              <a:rPr lang="en-ID" sz="8000" dirty="0" err="1"/>
              <a:t>menjerat</a:t>
            </a:r>
            <a:r>
              <a:rPr lang="en-ID" sz="8000" dirty="0"/>
              <a:t> </a:t>
            </a:r>
            <a:r>
              <a:rPr lang="en-ID" sz="8000" dirty="0" err="1"/>
              <a:t>Pinangki</a:t>
            </a:r>
            <a:r>
              <a:rPr lang="en-ID" sz="8000" dirty="0"/>
              <a:t>, </a:t>
            </a:r>
            <a:r>
              <a:rPr lang="en-ID" sz="8000" dirty="0" err="1"/>
              <a:t>namun</a:t>
            </a:r>
            <a:r>
              <a:rPr lang="en-ID" sz="8000" dirty="0"/>
              <a:t> </a:t>
            </a:r>
            <a:r>
              <a:rPr lang="en-ID" sz="8000" dirty="0" err="1"/>
              <a:t>tampaknya</a:t>
            </a:r>
            <a:r>
              <a:rPr lang="en-ID" sz="8000" dirty="0"/>
              <a:t> </a:t>
            </a:r>
            <a:r>
              <a:rPr lang="en-ID" sz="8000" dirty="0" err="1"/>
              <a:t>penggunaan</a:t>
            </a:r>
            <a:r>
              <a:rPr lang="en-ID" sz="8000" dirty="0"/>
              <a:t> UU TPPU </a:t>
            </a:r>
            <a:r>
              <a:rPr lang="en-ID" sz="8000" dirty="0" err="1"/>
              <a:t>tersebut</a:t>
            </a:r>
            <a:r>
              <a:rPr lang="en-ID" sz="8000" dirty="0"/>
              <a:t> </a:t>
            </a:r>
            <a:r>
              <a:rPr lang="en-ID" sz="8000" dirty="0" err="1"/>
              <a:t>seharusnya</a:t>
            </a:r>
            <a:r>
              <a:rPr lang="en-ID" sz="8000" dirty="0"/>
              <a:t> </a:t>
            </a:r>
            <a:r>
              <a:rPr lang="en-ID" sz="8000" dirty="0" err="1"/>
              <a:t>dapat</a:t>
            </a:r>
            <a:r>
              <a:rPr lang="en-ID" sz="8000" dirty="0"/>
              <a:t> </a:t>
            </a:r>
            <a:r>
              <a:rPr lang="en-ID" sz="8000" dirty="0" err="1"/>
              <a:t>lebih</a:t>
            </a:r>
            <a:r>
              <a:rPr lang="en-ID" sz="8000" dirty="0"/>
              <a:t> </a:t>
            </a:r>
            <a:r>
              <a:rPr lang="en-ID" sz="8000" dirty="0" err="1"/>
              <a:t>dimaksimalkan</a:t>
            </a:r>
            <a:r>
              <a:rPr lang="en-ID" sz="8000" dirty="0"/>
              <a:t>. </a:t>
            </a:r>
          </a:p>
          <a:p>
            <a:pPr algn="just">
              <a:spcBef>
                <a:spcPts val="0"/>
              </a:spcBef>
            </a:pPr>
            <a:endParaRPr lang="en-US" sz="8000" dirty="0"/>
          </a:p>
          <a:p>
            <a:pPr lvl="0" algn="just"/>
            <a:r>
              <a:rPr lang="en-ID" sz="8000" dirty="0" err="1"/>
              <a:t>Penggunaan</a:t>
            </a:r>
            <a:r>
              <a:rPr lang="en-ID" sz="8000" dirty="0"/>
              <a:t> UU TPPU </a:t>
            </a:r>
            <a:r>
              <a:rPr lang="en-ID" sz="8000" dirty="0" err="1"/>
              <a:t>disamping</a:t>
            </a:r>
            <a:r>
              <a:rPr lang="en-ID" sz="8000" dirty="0"/>
              <a:t> UU </a:t>
            </a:r>
            <a:r>
              <a:rPr lang="en-ID" sz="8000" dirty="0" err="1"/>
              <a:t>Tipikor</a:t>
            </a:r>
            <a:r>
              <a:rPr lang="en-ID" sz="8000" dirty="0"/>
              <a:t> </a:t>
            </a:r>
            <a:r>
              <a:rPr lang="en-ID" sz="8000" dirty="0" err="1"/>
              <a:t>dalam</a:t>
            </a:r>
            <a:r>
              <a:rPr lang="en-ID" sz="8000" dirty="0"/>
              <a:t> </a:t>
            </a:r>
            <a:r>
              <a:rPr lang="en-ID" sz="8000" dirty="0" err="1"/>
              <a:t>perkara</a:t>
            </a:r>
            <a:r>
              <a:rPr lang="en-ID" sz="8000" dirty="0"/>
              <a:t> </a:t>
            </a:r>
            <a:r>
              <a:rPr lang="en-ID" sz="8000" dirty="0" err="1"/>
              <a:t>korupsi</a:t>
            </a:r>
            <a:r>
              <a:rPr lang="en-ID" sz="8000" dirty="0"/>
              <a:t> </a:t>
            </a:r>
            <a:r>
              <a:rPr lang="en-ID" sz="8000" dirty="0" err="1"/>
              <a:t>diharapkan</a:t>
            </a:r>
            <a:r>
              <a:rPr lang="en-ID" sz="8000" dirty="0"/>
              <a:t> </a:t>
            </a:r>
            <a:r>
              <a:rPr lang="en-ID" sz="8000" dirty="0" err="1"/>
              <a:t>mampu</a:t>
            </a:r>
            <a:r>
              <a:rPr lang="en-ID" sz="8000" dirty="0"/>
              <a:t> </a:t>
            </a:r>
            <a:r>
              <a:rPr lang="en-ID" sz="8000" dirty="0" err="1"/>
              <a:t>mengoptimalisasi</a:t>
            </a:r>
            <a:r>
              <a:rPr lang="en-ID" sz="8000" dirty="0"/>
              <a:t> </a:t>
            </a:r>
            <a:r>
              <a:rPr lang="en-ID" sz="8000" dirty="0" err="1"/>
              <a:t>perampasan</a:t>
            </a:r>
            <a:r>
              <a:rPr lang="en-ID" sz="8000" dirty="0"/>
              <a:t> </a:t>
            </a:r>
            <a:r>
              <a:rPr lang="en-ID" sz="8000" dirty="0" err="1"/>
              <a:t>aset</a:t>
            </a:r>
            <a:r>
              <a:rPr lang="en-ID" sz="8000" dirty="0"/>
              <a:t> </a:t>
            </a:r>
            <a:r>
              <a:rPr lang="en-ID" sz="8000" dirty="0" err="1"/>
              <a:t>hasil</a:t>
            </a:r>
            <a:r>
              <a:rPr lang="en-ID" sz="8000" dirty="0"/>
              <a:t> </a:t>
            </a:r>
            <a:r>
              <a:rPr lang="en-ID" sz="8000" dirty="0" err="1"/>
              <a:t>kejahatan</a:t>
            </a:r>
            <a:r>
              <a:rPr lang="en-ID" sz="8000" dirty="0"/>
              <a:t>. Hal </a:t>
            </a:r>
            <a:r>
              <a:rPr lang="en-ID" sz="8000" dirty="0" err="1"/>
              <a:t>ini</a:t>
            </a:r>
            <a:r>
              <a:rPr lang="en-ID" sz="8000" dirty="0"/>
              <a:t> </a:t>
            </a:r>
            <a:r>
              <a:rPr lang="en-ID" sz="8000" dirty="0" err="1"/>
              <a:t>dikarenakan</a:t>
            </a:r>
            <a:r>
              <a:rPr lang="en-ID" sz="8000" dirty="0"/>
              <a:t> UU TPPU </a:t>
            </a:r>
            <a:r>
              <a:rPr lang="en-ID" sz="8000" dirty="0" err="1"/>
              <a:t>sesungguhnya</a:t>
            </a:r>
            <a:r>
              <a:rPr lang="en-ID" sz="8000" dirty="0"/>
              <a:t> </a:t>
            </a:r>
            <a:r>
              <a:rPr lang="en-ID" sz="8000" dirty="0" err="1"/>
              <a:t>telah</a:t>
            </a:r>
            <a:r>
              <a:rPr lang="en-ID" sz="8000" dirty="0"/>
              <a:t> </a:t>
            </a:r>
            <a:r>
              <a:rPr lang="en-ID" sz="8000" dirty="0" err="1"/>
              <a:t>mengintrodusir</a:t>
            </a:r>
            <a:r>
              <a:rPr lang="en-ID" sz="8000" dirty="0"/>
              <a:t> </a:t>
            </a:r>
            <a:r>
              <a:rPr lang="en-US" sz="8000" b="1" dirty="0" err="1"/>
              <a:t>paradigma</a:t>
            </a:r>
            <a:r>
              <a:rPr lang="en-US" sz="8000" b="1" dirty="0"/>
              <a:t> </a:t>
            </a:r>
            <a:r>
              <a:rPr lang="en-US" sz="8000" b="1" dirty="0" err="1"/>
              <a:t>baru</a:t>
            </a:r>
            <a:r>
              <a:rPr lang="en-US" sz="8000" b="1" dirty="0"/>
              <a:t> </a:t>
            </a:r>
            <a:r>
              <a:rPr lang="en-US" sz="8000" dirty="0" err="1"/>
              <a:t>dalam</a:t>
            </a:r>
            <a:r>
              <a:rPr lang="en-US" sz="8000" dirty="0"/>
              <a:t> </a:t>
            </a:r>
            <a:r>
              <a:rPr lang="en-US" sz="8000" dirty="0" err="1"/>
              <a:t>pemberantasan</a:t>
            </a:r>
            <a:r>
              <a:rPr lang="en-US" sz="8000" dirty="0"/>
              <a:t> </a:t>
            </a:r>
            <a:r>
              <a:rPr lang="en-US" sz="8000" dirty="0" err="1"/>
              <a:t>tindak</a:t>
            </a:r>
            <a:r>
              <a:rPr lang="en-US" sz="8000" dirty="0"/>
              <a:t> </a:t>
            </a:r>
            <a:r>
              <a:rPr lang="en-US" sz="8000" dirty="0" err="1"/>
              <a:t>pidana</a:t>
            </a:r>
            <a:r>
              <a:rPr lang="en-US" sz="8000" dirty="0"/>
              <a:t> </a:t>
            </a:r>
            <a:r>
              <a:rPr lang="en-US" sz="8000" dirty="0" err="1"/>
              <a:t>ekonomi</a:t>
            </a:r>
            <a:r>
              <a:rPr lang="en-US" sz="8000" dirty="0"/>
              <a:t> (salah </a:t>
            </a:r>
            <a:r>
              <a:rPr lang="en-US" sz="8000" dirty="0" err="1"/>
              <a:t>satunya</a:t>
            </a:r>
            <a:r>
              <a:rPr lang="en-US" sz="8000" dirty="0"/>
              <a:t> </a:t>
            </a:r>
            <a:r>
              <a:rPr lang="en-US" sz="8000" dirty="0" err="1"/>
              <a:t>adalah</a:t>
            </a:r>
            <a:r>
              <a:rPr lang="en-US" sz="8000" dirty="0"/>
              <a:t> </a:t>
            </a:r>
            <a:r>
              <a:rPr lang="en-US" sz="8000" dirty="0" err="1"/>
              <a:t>tipikor</a:t>
            </a:r>
            <a:r>
              <a:rPr lang="en-US" sz="8000" dirty="0"/>
              <a:t>) </a:t>
            </a:r>
            <a:r>
              <a:rPr lang="en-US" sz="8000" dirty="0" err="1"/>
              <a:t>melalui</a:t>
            </a:r>
            <a:r>
              <a:rPr lang="en-US" sz="8000" dirty="0"/>
              <a:t> </a:t>
            </a:r>
            <a:r>
              <a:rPr lang="en-US" sz="8000" dirty="0" err="1"/>
              <a:t>peralihan</a:t>
            </a:r>
            <a:r>
              <a:rPr lang="en-US" sz="8000" dirty="0"/>
              <a:t> </a:t>
            </a:r>
            <a:r>
              <a:rPr lang="en-US" sz="8000" b="1" dirty="0" err="1"/>
              <a:t>dari</a:t>
            </a:r>
            <a:r>
              <a:rPr lang="en-US" sz="8000" b="1" dirty="0"/>
              <a:t> </a:t>
            </a:r>
            <a:r>
              <a:rPr lang="en-US" sz="8000" b="1" dirty="0" err="1"/>
              <a:t>konsep</a:t>
            </a:r>
            <a:r>
              <a:rPr lang="en-US" sz="8000" b="1" dirty="0"/>
              <a:t> </a:t>
            </a:r>
            <a:r>
              <a:rPr lang="en-US" sz="8000" b="1" i="1" dirty="0"/>
              <a:t>follow the suspect </a:t>
            </a:r>
            <a:r>
              <a:rPr lang="en-US" sz="8000" b="1" dirty="0" err="1"/>
              <a:t>ke</a:t>
            </a:r>
            <a:r>
              <a:rPr lang="en-US" sz="8000" b="1" i="1" dirty="0"/>
              <a:t> </a:t>
            </a:r>
            <a:r>
              <a:rPr lang="en-US" sz="8000" b="1" dirty="0" err="1"/>
              <a:t>konsep</a:t>
            </a:r>
            <a:r>
              <a:rPr lang="en-US" sz="8000" b="1" dirty="0"/>
              <a:t> </a:t>
            </a:r>
            <a:r>
              <a:rPr lang="en-US" sz="8000" b="1" i="1" dirty="0"/>
              <a:t>follow the money</a:t>
            </a:r>
            <a:r>
              <a:rPr lang="en-ID" sz="8000" b="1" i="1" dirty="0"/>
              <a:t>, </a:t>
            </a:r>
            <a:r>
              <a:rPr lang="en-ID" sz="8000" dirty="0" err="1"/>
              <a:t>eg</a:t>
            </a:r>
            <a:r>
              <a:rPr lang="en-ID" sz="8000" dirty="0"/>
              <a:t> : </a:t>
            </a:r>
            <a:r>
              <a:rPr lang="en-ID" sz="8000" dirty="0" err="1"/>
              <a:t>Pasal</a:t>
            </a:r>
            <a:r>
              <a:rPr lang="en-ID" sz="8000" dirty="0"/>
              <a:t> 69 UU TPPU </a:t>
            </a:r>
            <a:r>
              <a:rPr lang="en-ID" sz="8000" dirty="0">
                <a:sym typeface="Wingdings" pitchFamily="2" charset="2"/>
              </a:rPr>
              <a:t> </a:t>
            </a:r>
            <a:r>
              <a:rPr lang="en-ID" sz="8000" dirty="0" err="1"/>
              <a:t>untuk</a:t>
            </a:r>
            <a:r>
              <a:rPr lang="en-ID" sz="8000" dirty="0"/>
              <a:t> </a:t>
            </a:r>
            <a:r>
              <a:rPr lang="en-ID" sz="8000" dirty="0" err="1"/>
              <a:t>dapat</a:t>
            </a:r>
            <a:r>
              <a:rPr lang="en-ID" sz="8000" dirty="0"/>
              <a:t> </a:t>
            </a:r>
            <a:r>
              <a:rPr lang="en-ID" sz="8000" dirty="0" err="1"/>
              <a:t>dilakukan</a:t>
            </a:r>
            <a:r>
              <a:rPr lang="en-ID" sz="8000" dirty="0"/>
              <a:t> </a:t>
            </a:r>
            <a:r>
              <a:rPr lang="en-ID" sz="8000" dirty="0" err="1"/>
              <a:t>penyidikan</a:t>
            </a:r>
            <a:r>
              <a:rPr lang="en-ID" sz="8000" dirty="0"/>
              <a:t>, </a:t>
            </a:r>
            <a:r>
              <a:rPr lang="en-ID" sz="8000" dirty="0" err="1"/>
              <a:t>penuntutan</a:t>
            </a:r>
            <a:r>
              <a:rPr lang="en-ID" sz="8000" dirty="0"/>
              <a:t>, dan </a:t>
            </a:r>
            <a:r>
              <a:rPr lang="en-ID" sz="8000" dirty="0" err="1"/>
              <a:t>pemeriksaan</a:t>
            </a:r>
            <a:r>
              <a:rPr lang="en-ID" sz="8000" dirty="0"/>
              <a:t> di </a:t>
            </a:r>
            <a:r>
              <a:rPr lang="en-ID" sz="8000" dirty="0" err="1"/>
              <a:t>sidang</a:t>
            </a:r>
            <a:r>
              <a:rPr lang="en-ID" sz="8000" dirty="0"/>
              <a:t> </a:t>
            </a:r>
            <a:r>
              <a:rPr lang="en-ID" sz="8000" dirty="0" err="1"/>
              <a:t>pengadilan</a:t>
            </a:r>
            <a:r>
              <a:rPr lang="en-ID" sz="8000" dirty="0"/>
              <a:t> </a:t>
            </a:r>
            <a:r>
              <a:rPr lang="en-ID" sz="8000" dirty="0" err="1"/>
              <a:t>terhadap</a:t>
            </a:r>
            <a:r>
              <a:rPr lang="en-ID" sz="8000" dirty="0"/>
              <a:t> TPPU </a:t>
            </a:r>
            <a:r>
              <a:rPr lang="en-ID" sz="8000" dirty="0" err="1"/>
              <a:t>tidak</a:t>
            </a:r>
            <a:r>
              <a:rPr lang="en-ID" sz="8000" dirty="0"/>
              <a:t> </a:t>
            </a:r>
            <a:r>
              <a:rPr lang="en-ID" sz="8000" dirty="0" err="1"/>
              <a:t>wajib</a:t>
            </a:r>
            <a:r>
              <a:rPr lang="en-ID" sz="8000" dirty="0"/>
              <a:t> </a:t>
            </a:r>
            <a:r>
              <a:rPr lang="en-ID" sz="8000" dirty="0" err="1"/>
              <a:t>dibuktikan</a:t>
            </a:r>
            <a:r>
              <a:rPr lang="en-ID" sz="8000" dirty="0"/>
              <a:t> </a:t>
            </a:r>
            <a:r>
              <a:rPr lang="en-ID" sz="8000" dirty="0" err="1"/>
              <a:t>terlebih</a:t>
            </a:r>
            <a:r>
              <a:rPr lang="en-ID" sz="8000" dirty="0"/>
              <a:t> </a:t>
            </a:r>
            <a:r>
              <a:rPr lang="en-ID" sz="8000" dirty="0" err="1"/>
              <a:t>dahulu</a:t>
            </a:r>
            <a:r>
              <a:rPr lang="en-ID" sz="8000" dirty="0"/>
              <a:t> </a:t>
            </a:r>
            <a:r>
              <a:rPr lang="en-ID" sz="8000" dirty="0" err="1"/>
              <a:t>tindak</a:t>
            </a:r>
            <a:r>
              <a:rPr lang="en-ID" sz="8000" dirty="0"/>
              <a:t> </a:t>
            </a:r>
            <a:r>
              <a:rPr lang="en-ID" sz="8000" dirty="0" err="1"/>
              <a:t>pidana</a:t>
            </a:r>
            <a:r>
              <a:rPr lang="en-ID" sz="8000" dirty="0"/>
              <a:t> </a:t>
            </a:r>
            <a:r>
              <a:rPr lang="en-ID" sz="8000" dirty="0" err="1"/>
              <a:t>asalnya</a:t>
            </a:r>
            <a:endParaRPr lang="en-ID" sz="8000" dirty="0"/>
          </a:p>
          <a:p>
            <a:pPr algn="just">
              <a:spcBef>
                <a:spcPts val="0"/>
              </a:spcBef>
            </a:pPr>
            <a:endParaRPr lang="en-ID" sz="8000" b="1" i="1" dirty="0"/>
          </a:p>
          <a:p>
            <a:pPr algn="just">
              <a:spcBef>
                <a:spcPts val="0"/>
              </a:spcBef>
            </a:pPr>
            <a:endParaRPr lang="en-ID" sz="8000" i="1" dirty="0"/>
          </a:p>
          <a:p>
            <a:pPr algn="just">
              <a:spcBef>
                <a:spcPts val="0"/>
              </a:spcBef>
            </a:pPr>
            <a:endParaRPr lang="en-US" sz="8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US" sz="8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1991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21650-5CC8-2C49-95DD-9FF22D92B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2589D-8870-CA40-9971-99E998177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Pada </a:t>
            </a:r>
            <a:r>
              <a:rPr lang="en-US" dirty="0" err="1"/>
              <a:t>dasarnya</a:t>
            </a:r>
            <a:r>
              <a:rPr lang="en-US" dirty="0"/>
              <a:t> </a:t>
            </a:r>
            <a:r>
              <a:rPr lang="en-US" dirty="0" err="1"/>
              <a:t>pencucian</a:t>
            </a:r>
            <a:r>
              <a:rPr lang="en-US" dirty="0"/>
              <a:t> uang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segala</a:t>
            </a:r>
            <a:r>
              <a:rPr lang="en-US" dirty="0"/>
              <a:t> u</a:t>
            </a:r>
            <a:r>
              <a:rPr lang="id-ID" dirty="0"/>
              <a:t>paya (aktivitas </a:t>
            </a:r>
            <a:r>
              <a:rPr lang="id-ID" dirty="0" err="1"/>
              <a:t>apapun</a:t>
            </a:r>
            <a:r>
              <a:rPr lang="id-ID" dirty="0"/>
              <a:t>) </a:t>
            </a:r>
            <a:r>
              <a:rPr lang="en-US" dirty="0"/>
              <a:t>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id-ID" dirty="0"/>
              <a:t>untuk</a:t>
            </a:r>
            <a:r>
              <a:rPr lang="id-ID" b="1" dirty="0"/>
              <a:t> mengaburkan asal usul harta kekayaan </a:t>
            </a:r>
            <a:r>
              <a:rPr lang="id-ID" dirty="0"/>
              <a:t>dari hasil tindak pidana sehingga harta kekayaan tersebut seolah-olah berasal dari aktivitas yang sah</a:t>
            </a:r>
            <a:r>
              <a:rPr lang="en-ID" dirty="0"/>
              <a:t>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ID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aset</a:t>
            </a:r>
            <a:r>
              <a:rPr lang="en-US" dirty="0"/>
              <a:t> yang </a:t>
            </a:r>
            <a:r>
              <a:rPr lang="en-US" dirty="0" err="1"/>
              <a:t>diduga</a:t>
            </a:r>
            <a:r>
              <a:rPr lang="en-US" dirty="0"/>
              <a:t>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ID" dirty="0" err="1"/>
              <a:t>harta</a:t>
            </a:r>
            <a:r>
              <a:rPr lang="en-ID" dirty="0"/>
              <a:t> </a:t>
            </a:r>
            <a:r>
              <a:rPr lang="en-US" dirty="0" err="1"/>
              <a:t>kekayaan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wajar</a:t>
            </a:r>
            <a:r>
              <a:rPr lang="en-US" dirty="0"/>
              <a:t> </a:t>
            </a:r>
            <a:r>
              <a:rPr lang="en-US" b="1" dirty="0" err="1"/>
              <a:t>dapat</a:t>
            </a:r>
            <a:r>
              <a:rPr lang="en-US" b="1" dirty="0"/>
              <a:t> </a:t>
            </a:r>
            <a:r>
              <a:rPr lang="en-US" b="1" dirty="0" err="1"/>
              <a:t>terus</a:t>
            </a:r>
            <a:r>
              <a:rPr lang="en-US" b="1" dirty="0"/>
              <a:t> </a:t>
            </a:r>
            <a:r>
              <a:rPr lang="en-US" b="1" dirty="0" err="1"/>
              <a:t>ditelusuri</a:t>
            </a:r>
            <a:r>
              <a:rPr lang="en-US" b="1" dirty="0"/>
              <a:t> </a:t>
            </a:r>
            <a:r>
              <a:rPr lang="en-US" b="1" dirty="0" err="1"/>
              <a:t>asal-usulnya</a:t>
            </a:r>
            <a:r>
              <a:rPr lang="en-US" b="1" dirty="0"/>
              <a:t>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ID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Pinangki</a:t>
            </a:r>
            <a:r>
              <a:rPr lang="en-US" dirty="0"/>
              <a:t>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b="1" dirty="0" err="1"/>
              <a:t>dapat</a:t>
            </a:r>
            <a:r>
              <a:rPr lang="en-US" b="1" dirty="0"/>
              <a:t> </a:t>
            </a:r>
            <a:r>
              <a:rPr lang="en-US" b="1" dirty="0" err="1"/>
              <a:t>menjadi</a:t>
            </a:r>
            <a:r>
              <a:rPr lang="en-US" b="1" dirty="0"/>
              <a:t> </a:t>
            </a:r>
            <a:r>
              <a:rPr lang="en-US" b="1" dirty="0" err="1"/>
              <a:t>pintu</a:t>
            </a:r>
            <a:r>
              <a:rPr lang="en-US" b="1" dirty="0"/>
              <a:t> </a:t>
            </a:r>
            <a:r>
              <a:rPr lang="en-US" b="1" dirty="0" err="1"/>
              <a:t>masuk</a:t>
            </a:r>
            <a:r>
              <a:rPr lang="en-US" b="1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membongkar</a:t>
            </a:r>
            <a:r>
              <a:rPr lang="en-US" dirty="0"/>
              <a:t> </a:t>
            </a:r>
            <a:r>
              <a:rPr lang="en-US" dirty="0" err="1"/>
              <a:t>kejahatan</a:t>
            </a:r>
            <a:r>
              <a:rPr lang="en-US" dirty="0"/>
              <a:t> yang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menerapkan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i="1" dirty="0"/>
              <a:t>follow the money</a:t>
            </a:r>
            <a:r>
              <a:rPr lang="en-US" dirty="0"/>
              <a:t> yang </a:t>
            </a:r>
            <a:r>
              <a:rPr lang="en-US" dirty="0" err="1"/>
              <a:t>dikenal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UU TPPU.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5356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4310-3900-7E40-9807-111A6DEBC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CATATAN KETIGA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36D95-101D-174E-9F47-5FDA0E86A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ID" dirty="0" err="1"/>
              <a:t>Perbuatan</a:t>
            </a:r>
            <a:r>
              <a:rPr lang="en-ID" dirty="0"/>
              <a:t> yang </a:t>
            </a:r>
            <a:r>
              <a:rPr lang="en-ID" dirty="0" err="1"/>
              <a:t>dilakukan</a:t>
            </a:r>
            <a:r>
              <a:rPr lang="en-ID" dirty="0"/>
              <a:t> </a:t>
            </a:r>
            <a:r>
              <a:rPr lang="en-ID" dirty="0" err="1"/>
              <a:t>Terdakwa</a:t>
            </a:r>
            <a:r>
              <a:rPr lang="en-ID" dirty="0"/>
              <a:t> </a:t>
            </a:r>
            <a:r>
              <a:rPr lang="en-ID" dirty="0" err="1"/>
              <a:t>seharusnya</a:t>
            </a:r>
            <a:r>
              <a:rPr lang="en-ID" dirty="0"/>
              <a:t>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dijerat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ketentuan</a:t>
            </a:r>
            <a:r>
              <a:rPr lang="en-ID" dirty="0"/>
              <a:t> </a:t>
            </a:r>
            <a:r>
              <a:rPr lang="en-ID" dirty="0" err="1"/>
              <a:t>pasal</a:t>
            </a:r>
            <a:r>
              <a:rPr lang="en-ID" dirty="0"/>
              <a:t> yang </a:t>
            </a:r>
            <a:r>
              <a:rPr lang="en-ID" dirty="0" err="1"/>
              <a:t>mengatur</a:t>
            </a:r>
            <a:r>
              <a:rPr lang="en-ID" dirty="0"/>
              <a:t> </a:t>
            </a:r>
            <a:r>
              <a:rPr lang="en-ID" dirty="0" err="1"/>
              <a:t>mengenai</a:t>
            </a:r>
            <a:r>
              <a:rPr lang="en-ID" dirty="0"/>
              <a:t> </a:t>
            </a:r>
            <a:r>
              <a:rPr lang="en-ID" i="1" dirty="0"/>
              <a:t>obstruction of justice.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ID" i="1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ID" dirty="0" err="1"/>
              <a:t>Namun</a:t>
            </a:r>
            <a:r>
              <a:rPr lang="en-ID" dirty="0"/>
              <a:t> </a:t>
            </a:r>
            <a:r>
              <a:rPr lang="en-ID" dirty="0" err="1"/>
              <a:t>demikian</a:t>
            </a:r>
            <a:r>
              <a:rPr lang="en-ID" dirty="0"/>
              <a:t>, </a:t>
            </a:r>
            <a:r>
              <a:rPr lang="en-ID" b="1" dirty="0" err="1"/>
              <a:t>pengaturan</a:t>
            </a:r>
            <a:r>
              <a:rPr lang="en-ID" b="1" dirty="0"/>
              <a:t> </a:t>
            </a:r>
            <a:r>
              <a:rPr lang="en-ID" b="1" dirty="0" err="1"/>
              <a:t>mengenai</a:t>
            </a:r>
            <a:r>
              <a:rPr lang="en-ID" b="1" dirty="0"/>
              <a:t> </a:t>
            </a:r>
            <a:r>
              <a:rPr lang="en-ID" b="1" i="1" dirty="0"/>
              <a:t>obstruction of justice</a:t>
            </a:r>
            <a:r>
              <a:rPr lang="en-ID" b="1" dirty="0"/>
              <a:t> </a:t>
            </a:r>
            <a:r>
              <a:rPr lang="en-ID" b="1" dirty="0" err="1"/>
              <a:t>dalam</a:t>
            </a:r>
            <a:r>
              <a:rPr lang="en-ID" b="1" dirty="0"/>
              <a:t> UU </a:t>
            </a:r>
            <a:r>
              <a:rPr lang="en-ID" b="1" dirty="0" err="1"/>
              <a:t>Tipikor</a:t>
            </a:r>
            <a:r>
              <a:rPr lang="en-ID" b="1" dirty="0"/>
              <a:t> </a:t>
            </a:r>
            <a:r>
              <a:rPr lang="en-ID" b="1" dirty="0" err="1"/>
              <a:t>saat</a:t>
            </a:r>
            <a:r>
              <a:rPr lang="en-ID" b="1" dirty="0"/>
              <a:t> </a:t>
            </a:r>
            <a:r>
              <a:rPr lang="en-ID" b="1" dirty="0" err="1"/>
              <a:t>ini</a:t>
            </a:r>
            <a:r>
              <a:rPr lang="en-ID" b="1" dirty="0"/>
              <a:t> </a:t>
            </a:r>
            <a:r>
              <a:rPr lang="en-ID" b="1" dirty="0" err="1"/>
              <a:t>masih</a:t>
            </a:r>
            <a:r>
              <a:rPr lang="en-ID" b="1" dirty="0"/>
              <a:t> </a:t>
            </a:r>
            <a:r>
              <a:rPr lang="en-ID" b="1" dirty="0" err="1"/>
              <a:t>memiliki</a:t>
            </a:r>
            <a:r>
              <a:rPr lang="en-ID" b="1" dirty="0"/>
              <a:t> </a:t>
            </a:r>
            <a:r>
              <a:rPr lang="en-ID" b="1" dirty="0" err="1"/>
              <a:t>kekurangan</a:t>
            </a:r>
            <a:r>
              <a:rPr lang="en-ID" b="1" dirty="0"/>
              <a:t>.</a:t>
            </a:r>
            <a:r>
              <a:rPr lang="en-ID" b="1" i="1" dirty="0"/>
              <a:t> </a:t>
            </a:r>
            <a:endParaRPr lang="en-ID" b="1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ID" b="1" dirty="0" err="1"/>
              <a:t>Perbuatan</a:t>
            </a:r>
            <a:r>
              <a:rPr lang="en-ID" b="1" dirty="0"/>
              <a:t> </a:t>
            </a:r>
            <a:r>
              <a:rPr lang="en-ID" b="1" dirty="0" err="1"/>
              <a:t>mencegah</a:t>
            </a:r>
            <a:r>
              <a:rPr lang="en-ID" b="1" dirty="0"/>
              <a:t>, </a:t>
            </a:r>
            <a:r>
              <a:rPr lang="en-ID" b="1" dirty="0" err="1"/>
              <a:t>merintangi</a:t>
            </a:r>
            <a:r>
              <a:rPr lang="en-ID" b="1" dirty="0"/>
              <a:t> </a:t>
            </a:r>
            <a:r>
              <a:rPr lang="en-ID" b="1" dirty="0" err="1"/>
              <a:t>atau</a:t>
            </a:r>
            <a:r>
              <a:rPr lang="en-ID" b="1" dirty="0"/>
              <a:t> </a:t>
            </a:r>
            <a:r>
              <a:rPr lang="en-ID" b="1" dirty="0" err="1"/>
              <a:t>menggagalkan</a:t>
            </a:r>
            <a:r>
              <a:rPr lang="en-ID" b="1" dirty="0"/>
              <a:t> </a:t>
            </a:r>
            <a:r>
              <a:rPr lang="en-ID" b="1" dirty="0" err="1"/>
              <a:t>dilakukan</a:t>
            </a:r>
            <a:r>
              <a:rPr lang="en-ID" b="1" dirty="0"/>
              <a:t> pada </a:t>
            </a:r>
            <a:r>
              <a:rPr lang="en-ID" b="1" dirty="0" err="1"/>
              <a:t>tahap</a:t>
            </a:r>
            <a:r>
              <a:rPr lang="en-ID" b="1" dirty="0"/>
              <a:t> </a:t>
            </a:r>
            <a:r>
              <a:rPr lang="en-ID" b="1" dirty="0" err="1"/>
              <a:t>eksekusi</a:t>
            </a:r>
            <a:r>
              <a:rPr lang="en-ID" b="1" dirty="0"/>
              <a:t> (</a:t>
            </a:r>
            <a:r>
              <a:rPr lang="en-ID" b="1" dirty="0" err="1"/>
              <a:t>pelaksanaan</a:t>
            </a:r>
            <a:r>
              <a:rPr lang="en-ID" b="1" dirty="0"/>
              <a:t> </a:t>
            </a:r>
            <a:r>
              <a:rPr lang="en-ID" b="1" dirty="0" err="1"/>
              <a:t>putusan</a:t>
            </a:r>
            <a:r>
              <a:rPr lang="en-ID" b="1" dirty="0"/>
              <a:t>) </a:t>
            </a:r>
            <a:r>
              <a:rPr lang="en-ID" b="1" dirty="0" err="1"/>
              <a:t>tidak</a:t>
            </a:r>
            <a:r>
              <a:rPr lang="en-ID" b="1" dirty="0"/>
              <a:t> </a:t>
            </a:r>
            <a:r>
              <a:rPr lang="en-ID" b="1" dirty="0" err="1"/>
              <a:t>disebutkan</a:t>
            </a:r>
            <a:r>
              <a:rPr lang="en-ID" b="1" dirty="0"/>
              <a:t> </a:t>
            </a:r>
            <a:r>
              <a:rPr lang="en-ID" b="1" dirty="0" err="1"/>
              <a:t>secara</a:t>
            </a:r>
            <a:r>
              <a:rPr lang="en-ID" b="1" dirty="0"/>
              <a:t> </a:t>
            </a:r>
            <a:r>
              <a:rPr lang="en-ID" b="1" dirty="0" err="1"/>
              <a:t>eksplisit</a:t>
            </a:r>
            <a:r>
              <a:rPr lang="en-ID" b="1" dirty="0"/>
              <a:t> </a:t>
            </a:r>
            <a:r>
              <a:rPr lang="en-ID" b="1" dirty="0" err="1"/>
              <a:t>dalam</a:t>
            </a:r>
            <a:r>
              <a:rPr lang="en-ID" b="1" dirty="0"/>
              <a:t> </a:t>
            </a:r>
            <a:r>
              <a:rPr lang="en-ID" b="1" dirty="0" err="1"/>
              <a:t>rumusan</a:t>
            </a:r>
            <a:r>
              <a:rPr lang="en-ID" b="1" dirty="0"/>
              <a:t> </a:t>
            </a:r>
            <a:r>
              <a:rPr lang="en-ID" b="1" dirty="0" err="1"/>
              <a:t>pasal</a:t>
            </a:r>
            <a:r>
              <a:rPr lang="en-ID" b="1" dirty="0"/>
              <a:t> 21 UU </a:t>
            </a:r>
            <a:r>
              <a:rPr lang="en-ID" b="1" dirty="0" err="1"/>
              <a:t>Tipikor</a:t>
            </a:r>
            <a:r>
              <a:rPr lang="en-ID" dirty="0"/>
              <a:t>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pertanyaan</a:t>
            </a:r>
            <a:r>
              <a:rPr lang="en-ID" dirty="0"/>
              <a:t> yang </a:t>
            </a:r>
            <a:r>
              <a:rPr lang="en-ID" dirty="0" err="1"/>
              <a:t>kemudian</a:t>
            </a:r>
            <a:r>
              <a:rPr lang="en-ID" dirty="0"/>
              <a:t> </a:t>
            </a:r>
            <a:r>
              <a:rPr lang="en-ID" dirty="0" err="1"/>
              <a:t>muncul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apakah</a:t>
            </a:r>
            <a:r>
              <a:rPr lang="en-ID" dirty="0"/>
              <a:t> </a:t>
            </a:r>
            <a:r>
              <a:rPr lang="en-ID" dirty="0" err="1"/>
              <a:t>tindakan</a:t>
            </a:r>
            <a:r>
              <a:rPr lang="en-ID" dirty="0"/>
              <a:t> </a:t>
            </a:r>
            <a:r>
              <a:rPr lang="en-ID" dirty="0" err="1"/>
              <a:t>mencegah</a:t>
            </a:r>
            <a:r>
              <a:rPr lang="en-ID" dirty="0"/>
              <a:t>, </a:t>
            </a:r>
            <a:r>
              <a:rPr lang="en-ID" dirty="0" err="1"/>
              <a:t>merintangi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menggagalkan</a:t>
            </a:r>
            <a:r>
              <a:rPr lang="en-ID" dirty="0"/>
              <a:t> </a:t>
            </a:r>
            <a:r>
              <a:rPr lang="en-ID" dirty="0" err="1"/>
              <a:t>eksekusi</a:t>
            </a:r>
            <a:r>
              <a:rPr lang="en-ID" dirty="0"/>
              <a:t> (</a:t>
            </a:r>
            <a:r>
              <a:rPr lang="en-ID" dirty="0" err="1"/>
              <a:t>pelaksanaan</a:t>
            </a:r>
            <a:r>
              <a:rPr lang="en-ID" dirty="0"/>
              <a:t> </a:t>
            </a:r>
            <a:r>
              <a:rPr lang="en-ID" dirty="0" err="1"/>
              <a:t>putusan</a:t>
            </a:r>
            <a:r>
              <a:rPr lang="en-ID" dirty="0"/>
              <a:t>) </a:t>
            </a:r>
            <a:r>
              <a:rPr lang="en-ID" dirty="0" err="1"/>
              <a:t>masih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dikategorikan</a:t>
            </a:r>
            <a:r>
              <a:rPr lang="en-ID" dirty="0"/>
              <a:t> juga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i="1" dirty="0"/>
              <a:t>obstruction of justice. </a:t>
            </a:r>
            <a:endParaRPr lang="en-ID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3834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5C7DE-9E72-984F-B011-3A28981F5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1C1AD2-4B53-7146-B866-8E6EC9CF2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ID" i="1" dirty="0"/>
              <a:t>“</a:t>
            </a:r>
            <a:r>
              <a:rPr lang="en-ID" i="1" dirty="0" err="1"/>
              <a:t>Setiap</a:t>
            </a:r>
            <a:r>
              <a:rPr lang="en-ID" i="1" dirty="0"/>
              <a:t> orang yang </a:t>
            </a:r>
            <a:r>
              <a:rPr lang="en-ID" i="1" dirty="0" err="1"/>
              <a:t>dengan</a:t>
            </a:r>
            <a:r>
              <a:rPr lang="en-ID" i="1" dirty="0"/>
              <a:t> </a:t>
            </a:r>
            <a:r>
              <a:rPr lang="en-ID" i="1" dirty="0" err="1"/>
              <a:t>sengaja</a:t>
            </a:r>
            <a:r>
              <a:rPr lang="en-ID" i="1" dirty="0"/>
              <a:t> </a:t>
            </a:r>
            <a:r>
              <a:rPr lang="en-ID" b="1" i="1" dirty="0" err="1"/>
              <a:t>mencegah</a:t>
            </a:r>
            <a:r>
              <a:rPr lang="en-ID" b="1" i="1" dirty="0"/>
              <a:t>, </a:t>
            </a:r>
            <a:r>
              <a:rPr lang="en-ID" b="1" i="1" dirty="0" err="1"/>
              <a:t>merintangi</a:t>
            </a:r>
            <a:r>
              <a:rPr lang="en-ID" b="1" i="1" dirty="0"/>
              <a:t>, </a:t>
            </a:r>
            <a:r>
              <a:rPr lang="en-ID" b="1" i="1" dirty="0" err="1"/>
              <a:t>atau</a:t>
            </a:r>
            <a:r>
              <a:rPr lang="en-ID" b="1" i="1" dirty="0"/>
              <a:t> </a:t>
            </a:r>
            <a:r>
              <a:rPr lang="en-ID" b="1" i="1" dirty="0" err="1"/>
              <a:t>menggagalkan</a:t>
            </a:r>
            <a:r>
              <a:rPr lang="en-ID" b="1" i="1" dirty="0"/>
              <a:t> </a:t>
            </a:r>
            <a:r>
              <a:rPr lang="en-ID" b="1" i="1" dirty="0" err="1"/>
              <a:t>secara</a:t>
            </a:r>
            <a:r>
              <a:rPr lang="en-ID" b="1" i="1" dirty="0"/>
              <a:t> </a:t>
            </a:r>
            <a:r>
              <a:rPr lang="en-ID" b="1" i="1" dirty="0" err="1"/>
              <a:t>langsung</a:t>
            </a:r>
            <a:r>
              <a:rPr lang="en-ID" b="1" i="1" dirty="0"/>
              <a:t> </a:t>
            </a:r>
            <a:r>
              <a:rPr lang="en-ID" b="1" i="1" dirty="0" err="1"/>
              <a:t>atau</a:t>
            </a:r>
            <a:r>
              <a:rPr lang="en-ID" b="1" i="1" dirty="0"/>
              <a:t> </a:t>
            </a:r>
            <a:r>
              <a:rPr lang="en-ID" b="1" i="1" dirty="0" err="1"/>
              <a:t>tidak</a:t>
            </a:r>
            <a:r>
              <a:rPr lang="en-ID" b="1" i="1" dirty="0"/>
              <a:t> </a:t>
            </a:r>
            <a:r>
              <a:rPr lang="en-ID" b="1" i="1" dirty="0" err="1"/>
              <a:t>langsung</a:t>
            </a:r>
            <a:r>
              <a:rPr lang="en-ID" b="1" i="1" dirty="0"/>
              <a:t> </a:t>
            </a:r>
            <a:r>
              <a:rPr lang="en-ID" b="1" i="1" dirty="0" err="1"/>
              <a:t>penyidikan</a:t>
            </a:r>
            <a:r>
              <a:rPr lang="en-ID" b="1" i="1" dirty="0"/>
              <a:t>, </a:t>
            </a:r>
            <a:r>
              <a:rPr lang="en-ID" b="1" i="1" dirty="0" err="1"/>
              <a:t>penuntutan</a:t>
            </a:r>
            <a:r>
              <a:rPr lang="en-ID" b="1" i="1" dirty="0"/>
              <a:t>, dan </a:t>
            </a:r>
            <a:r>
              <a:rPr lang="en-ID" b="1" i="1" dirty="0" err="1"/>
              <a:t>pemeriksaan</a:t>
            </a:r>
            <a:r>
              <a:rPr lang="en-ID" b="1" i="1" dirty="0"/>
              <a:t> di </a:t>
            </a:r>
            <a:r>
              <a:rPr lang="en-ID" b="1" i="1" dirty="0" err="1"/>
              <a:t>sidang</a:t>
            </a:r>
            <a:r>
              <a:rPr lang="en-ID" b="1" i="1" dirty="0"/>
              <a:t> </a:t>
            </a:r>
            <a:r>
              <a:rPr lang="en-ID" b="1" i="1" dirty="0" err="1"/>
              <a:t>pengadilan</a:t>
            </a:r>
            <a:r>
              <a:rPr lang="en-ID" b="1" i="1" dirty="0"/>
              <a:t> </a:t>
            </a:r>
            <a:r>
              <a:rPr lang="en-ID" b="1" i="1" dirty="0" err="1"/>
              <a:t>terhadap</a:t>
            </a:r>
            <a:r>
              <a:rPr lang="en-ID" b="1" i="1" dirty="0"/>
              <a:t> </a:t>
            </a:r>
            <a:r>
              <a:rPr lang="en-ID" b="1" i="1" dirty="0" err="1"/>
              <a:t>tersangka</a:t>
            </a:r>
            <a:r>
              <a:rPr lang="en-ID" b="1" i="1" dirty="0"/>
              <a:t> dan </a:t>
            </a:r>
            <a:r>
              <a:rPr lang="en-ID" b="1" i="1" dirty="0" err="1"/>
              <a:t>terdakwa</a:t>
            </a:r>
            <a:r>
              <a:rPr lang="en-ID" b="1" i="1" dirty="0"/>
              <a:t> </a:t>
            </a:r>
            <a:r>
              <a:rPr lang="en-ID" b="1" i="1" dirty="0" err="1"/>
              <a:t>ataupun</a:t>
            </a:r>
            <a:r>
              <a:rPr lang="en-ID" b="1" i="1" dirty="0"/>
              <a:t> para </a:t>
            </a:r>
            <a:r>
              <a:rPr lang="en-ID" b="1" i="1" dirty="0" err="1"/>
              <a:t>saksi</a:t>
            </a:r>
            <a:r>
              <a:rPr lang="en-ID" i="1" dirty="0"/>
              <a:t> </a:t>
            </a:r>
            <a:r>
              <a:rPr lang="en-ID" i="1" dirty="0" err="1"/>
              <a:t>dalam</a:t>
            </a:r>
            <a:r>
              <a:rPr lang="en-ID" i="1" dirty="0"/>
              <a:t> </a:t>
            </a:r>
            <a:r>
              <a:rPr lang="en-ID" i="1" dirty="0" err="1"/>
              <a:t>perkara</a:t>
            </a:r>
            <a:r>
              <a:rPr lang="en-ID" i="1" dirty="0"/>
              <a:t> </a:t>
            </a:r>
            <a:r>
              <a:rPr lang="en-ID" i="1" dirty="0" err="1"/>
              <a:t>korupsi</a:t>
            </a:r>
            <a:r>
              <a:rPr lang="en-ID" i="1" dirty="0"/>
              <a:t>, </a:t>
            </a:r>
            <a:r>
              <a:rPr lang="en-ID" i="1" dirty="0" err="1"/>
              <a:t>dipidana</a:t>
            </a:r>
            <a:r>
              <a:rPr lang="en-ID" i="1" dirty="0"/>
              <a:t> </a:t>
            </a:r>
            <a:r>
              <a:rPr lang="en-ID" i="1" dirty="0" err="1"/>
              <a:t>dengan</a:t>
            </a:r>
            <a:r>
              <a:rPr lang="en-ID" i="1" dirty="0"/>
              <a:t> </a:t>
            </a:r>
            <a:r>
              <a:rPr lang="en-ID" i="1" dirty="0" err="1"/>
              <a:t>pidana</a:t>
            </a:r>
            <a:r>
              <a:rPr lang="en-ID" i="1" dirty="0"/>
              <a:t> </a:t>
            </a:r>
            <a:r>
              <a:rPr lang="en-ID" i="1" dirty="0" err="1"/>
              <a:t>penjara</a:t>
            </a:r>
            <a:r>
              <a:rPr lang="en-ID" i="1" dirty="0"/>
              <a:t> paling </a:t>
            </a:r>
            <a:r>
              <a:rPr lang="en-ID" i="1" dirty="0" err="1"/>
              <a:t>singkat</a:t>
            </a:r>
            <a:r>
              <a:rPr lang="en-ID" i="1" dirty="0"/>
              <a:t> 3 (</a:t>
            </a:r>
            <a:r>
              <a:rPr lang="en-ID" i="1" dirty="0" err="1"/>
              <a:t>tiga</a:t>
            </a:r>
            <a:r>
              <a:rPr lang="en-ID" i="1" dirty="0"/>
              <a:t>) </a:t>
            </a:r>
            <a:r>
              <a:rPr lang="en-ID" i="1" dirty="0" err="1"/>
              <a:t>tahun</a:t>
            </a:r>
            <a:r>
              <a:rPr lang="en-ID" i="1" dirty="0"/>
              <a:t> dan paling lama 12 (</a:t>
            </a:r>
            <a:r>
              <a:rPr lang="en-ID" i="1" dirty="0" err="1"/>
              <a:t>dua</a:t>
            </a:r>
            <a:r>
              <a:rPr lang="en-ID" i="1" dirty="0"/>
              <a:t> </a:t>
            </a:r>
            <a:r>
              <a:rPr lang="en-ID" i="1" dirty="0" err="1"/>
              <a:t>belas</a:t>
            </a:r>
            <a:r>
              <a:rPr lang="en-ID" i="1" dirty="0"/>
              <a:t>) </a:t>
            </a:r>
            <a:r>
              <a:rPr lang="en-ID" i="1" dirty="0" err="1"/>
              <a:t>tahun</a:t>
            </a:r>
            <a:r>
              <a:rPr lang="en-ID" i="1" dirty="0"/>
              <a:t> dan </a:t>
            </a:r>
            <a:r>
              <a:rPr lang="en-ID" i="1" dirty="0" err="1"/>
              <a:t>atau</a:t>
            </a:r>
            <a:r>
              <a:rPr lang="en-ID" i="1" dirty="0"/>
              <a:t> </a:t>
            </a:r>
            <a:r>
              <a:rPr lang="en-ID" i="1" dirty="0" err="1"/>
              <a:t>denda</a:t>
            </a:r>
            <a:r>
              <a:rPr lang="en-ID" i="1" dirty="0"/>
              <a:t> paling </a:t>
            </a:r>
            <a:r>
              <a:rPr lang="en-ID" i="1" dirty="0" err="1"/>
              <a:t>sedikit</a:t>
            </a:r>
            <a:r>
              <a:rPr lang="en-ID" i="1" dirty="0"/>
              <a:t> Rp. 150.000.000,00 (</a:t>
            </a:r>
            <a:r>
              <a:rPr lang="en-ID" i="1" dirty="0" err="1"/>
              <a:t>seratus</a:t>
            </a:r>
            <a:r>
              <a:rPr lang="en-ID" i="1" dirty="0"/>
              <a:t> lima </a:t>
            </a:r>
            <a:r>
              <a:rPr lang="en-ID" i="1" dirty="0" err="1"/>
              <a:t>puluh</a:t>
            </a:r>
            <a:r>
              <a:rPr lang="en-ID" i="1" dirty="0"/>
              <a:t> </a:t>
            </a:r>
            <a:r>
              <a:rPr lang="en-ID" i="1" dirty="0" err="1"/>
              <a:t>juta</a:t>
            </a:r>
            <a:r>
              <a:rPr lang="en-ID" i="1" dirty="0"/>
              <a:t> rupiah) dan paling </a:t>
            </a:r>
            <a:r>
              <a:rPr lang="en-ID" i="1" dirty="0" err="1"/>
              <a:t>banyak</a:t>
            </a:r>
            <a:r>
              <a:rPr lang="en-ID" i="1" dirty="0"/>
              <a:t> Rp 600.000.000,00 (</a:t>
            </a:r>
            <a:r>
              <a:rPr lang="en-ID" i="1" dirty="0" err="1"/>
              <a:t>enam</a:t>
            </a:r>
            <a:r>
              <a:rPr lang="en-ID" i="1" dirty="0"/>
              <a:t> ratus </a:t>
            </a:r>
            <a:r>
              <a:rPr lang="en-ID" i="1" dirty="0" err="1"/>
              <a:t>juta</a:t>
            </a:r>
            <a:r>
              <a:rPr lang="en-ID" i="1" dirty="0"/>
              <a:t> rupiah).”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8494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69651-DA5F-7B48-8B4B-3366E9648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1FCE4-A3A5-594D-96F0-1B1D75B90F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ID" b="1" i="1" dirty="0"/>
              <a:t>Obstruction of justice</a:t>
            </a:r>
            <a:r>
              <a:rPr lang="en-ID" b="1" dirty="0"/>
              <a:t> </a:t>
            </a:r>
            <a:r>
              <a:rPr lang="en-ID" dirty="0" err="1"/>
              <a:t>seharusnya</a:t>
            </a:r>
            <a:r>
              <a:rPr lang="en-ID" dirty="0"/>
              <a:t> </a:t>
            </a:r>
            <a:r>
              <a:rPr lang="en-ID" dirty="0" err="1"/>
              <a:t>dimaknai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tindak</a:t>
            </a:r>
            <a:r>
              <a:rPr lang="en-ID" dirty="0"/>
              <a:t> </a:t>
            </a:r>
            <a:r>
              <a:rPr lang="en-ID" dirty="0" err="1"/>
              <a:t>pidana</a:t>
            </a:r>
            <a:r>
              <a:rPr lang="en-ID" dirty="0"/>
              <a:t> </a:t>
            </a:r>
            <a:r>
              <a:rPr lang="en-ID" dirty="0" err="1"/>
              <a:t>menghalangi</a:t>
            </a:r>
            <a:r>
              <a:rPr lang="en-ID" dirty="0"/>
              <a:t> proses </a:t>
            </a:r>
            <a:r>
              <a:rPr lang="en-ID" dirty="0" err="1"/>
              <a:t>hukum</a:t>
            </a:r>
            <a:r>
              <a:rPr lang="en-ID" dirty="0"/>
              <a:t> yang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hal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dilakukan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setiap</a:t>
            </a:r>
            <a:r>
              <a:rPr lang="en-ID" dirty="0"/>
              <a:t> </a:t>
            </a:r>
            <a:r>
              <a:rPr lang="en-ID" dirty="0" err="1"/>
              <a:t>tahap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proses </a:t>
            </a:r>
            <a:r>
              <a:rPr lang="en-ID" dirty="0" err="1"/>
              <a:t>hukum</a:t>
            </a:r>
            <a:r>
              <a:rPr lang="en-ID" dirty="0"/>
              <a:t> yang </a:t>
            </a:r>
            <a:r>
              <a:rPr lang="en-ID" dirty="0" err="1"/>
              <a:t>meliputi</a:t>
            </a:r>
            <a:r>
              <a:rPr lang="en-ID" dirty="0"/>
              <a:t> </a:t>
            </a:r>
            <a:r>
              <a:rPr lang="en-ID" dirty="0" err="1"/>
              <a:t>penyelidikan</a:t>
            </a:r>
            <a:r>
              <a:rPr lang="en-ID" dirty="0"/>
              <a:t>, </a:t>
            </a:r>
            <a:r>
              <a:rPr lang="en-ID" dirty="0" err="1"/>
              <a:t>penyidikan</a:t>
            </a:r>
            <a:r>
              <a:rPr lang="en-ID" dirty="0"/>
              <a:t>, </a:t>
            </a:r>
            <a:r>
              <a:rPr lang="en-ID" dirty="0" err="1"/>
              <a:t>penuntutan</a:t>
            </a:r>
            <a:r>
              <a:rPr lang="en-ID" dirty="0"/>
              <a:t>, </a:t>
            </a:r>
            <a:r>
              <a:rPr lang="en-ID" dirty="0" err="1"/>
              <a:t>pemeriksaan</a:t>
            </a:r>
            <a:r>
              <a:rPr lang="en-ID" dirty="0"/>
              <a:t> di </a:t>
            </a:r>
            <a:r>
              <a:rPr lang="en-ID" dirty="0" err="1"/>
              <a:t>sidang</a:t>
            </a:r>
            <a:r>
              <a:rPr lang="en-ID" dirty="0"/>
              <a:t> </a:t>
            </a:r>
            <a:r>
              <a:rPr lang="en-ID" dirty="0" err="1"/>
              <a:t>pengadilan</a:t>
            </a:r>
            <a:r>
              <a:rPr lang="en-ID" dirty="0"/>
              <a:t>, </a:t>
            </a:r>
            <a:r>
              <a:rPr lang="en-ID" b="1" dirty="0" err="1"/>
              <a:t>hingga</a:t>
            </a:r>
            <a:r>
              <a:rPr lang="en-ID" b="1" dirty="0"/>
              <a:t> </a:t>
            </a:r>
            <a:r>
              <a:rPr lang="en-ID" b="1" dirty="0" err="1"/>
              <a:t>tahap</a:t>
            </a:r>
            <a:r>
              <a:rPr lang="en-ID" b="1" dirty="0"/>
              <a:t> </a:t>
            </a:r>
            <a:r>
              <a:rPr lang="en-ID" b="1" dirty="0" err="1"/>
              <a:t>eksekusi</a:t>
            </a:r>
            <a:r>
              <a:rPr lang="en-ID" b="1" dirty="0"/>
              <a:t> (</a:t>
            </a:r>
            <a:r>
              <a:rPr lang="en-ID" b="1" dirty="0" err="1"/>
              <a:t>pelaksanaan</a:t>
            </a:r>
            <a:r>
              <a:rPr lang="en-ID" b="1" dirty="0"/>
              <a:t> </a:t>
            </a:r>
            <a:r>
              <a:rPr lang="en-ID" b="1" dirty="0" err="1"/>
              <a:t>putusan</a:t>
            </a:r>
            <a:r>
              <a:rPr lang="en-ID" b="1" dirty="0"/>
              <a:t>)</a:t>
            </a:r>
            <a:r>
              <a:rPr lang="en-ID" dirty="0"/>
              <a:t> yang </a:t>
            </a:r>
            <a:r>
              <a:rPr lang="en-ID" dirty="0" err="1"/>
              <a:t>dilaksanakan</a:t>
            </a:r>
            <a:r>
              <a:rPr lang="en-ID" dirty="0"/>
              <a:t> oleh </a:t>
            </a:r>
            <a:r>
              <a:rPr lang="en-ID" dirty="0" err="1"/>
              <a:t>pejabat</a:t>
            </a:r>
            <a:r>
              <a:rPr lang="en-ID" dirty="0"/>
              <a:t> yang </a:t>
            </a:r>
            <a:r>
              <a:rPr lang="en-ID" dirty="0" err="1"/>
              <a:t>berwenang</a:t>
            </a:r>
            <a:r>
              <a:rPr lang="en-ID" dirty="0"/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ID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ID" dirty="0" err="1"/>
              <a:t>Logika</a:t>
            </a:r>
            <a:r>
              <a:rPr lang="en-ID" dirty="0"/>
              <a:t> </a:t>
            </a:r>
            <a:r>
              <a:rPr lang="en-ID" dirty="0" err="1"/>
              <a:t>berpikir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dibangun</a:t>
            </a:r>
            <a:r>
              <a:rPr lang="en-ID" dirty="0"/>
              <a:t> </a:t>
            </a:r>
            <a:r>
              <a:rPr lang="en-ID" dirty="0" err="1"/>
              <a:t>mengingat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teoritis</a:t>
            </a:r>
            <a:r>
              <a:rPr lang="en-ID" dirty="0"/>
              <a:t>, </a:t>
            </a:r>
            <a:r>
              <a:rPr lang="en-ID" dirty="0" err="1"/>
              <a:t>hukum</a:t>
            </a:r>
            <a:r>
              <a:rPr lang="en-ID" dirty="0"/>
              <a:t> acara </a:t>
            </a:r>
            <a:r>
              <a:rPr lang="en-ID" dirty="0" err="1"/>
              <a:t>pidana</a:t>
            </a:r>
            <a:r>
              <a:rPr lang="en-ID" dirty="0"/>
              <a:t> </a:t>
            </a:r>
            <a:r>
              <a:rPr lang="en-ID" dirty="0" err="1"/>
              <a:t>berfungsi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US" dirty="0" err="1"/>
              <a:t>mencari</a:t>
            </a:r>
            <a:r>
              <a:rPr lang="en-US" dirty="0"/>
              <a:t> dan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kebenaran</a:t>
            </a:r>
            <a:r>
              <a:rPr lang="en-US" dirty="0"/>
              <a:t> </a:t>
            </a:r>
            <a:r>
              <a:rPr lang="en-US" dirty="0" err="1"/>
              <a:t>materil</a:t>
            </a:r>
            <a:r>
              <a:rPr lang="en-US" dirty="0"/>
              <a:t>, 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putusan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hakim</a:t>
            </a:r>
            <a:r>
              <a:rPr lang="en-ID" dirty="0"/>
              <a:t> dan </a:t>
            </a:r>
            <a:r>
              <a:rPr lang="en-ID" dirty="0" err="1"/>
              <a:t>tentunya</a:t>
            </a:r>
            <a:r>
              <a:rPr lang="en-ID" dirty="0"/>
              <a:t> </a:t>
            </a:r>
            <a:r>
              <a:rPr lang="en-US" b="1" dirty="0" err="1"/>
              <a:t>melaksanakan</a:t>
            </a:r>
            <a:r>
              <a:rPr lang="en-US" b="1" dirty="0"/>
              <a:t> </a:t>
            </a:r>
            <a:r>
              <a:rPr lang="en-US" b="1" dirty="0" err="1"/>
              <a:t>putusan</a:t>
            </a:r>
            <a:r>
              <a:rPr lang="en-US" b="1" dirty="0"/>
              <a:t> h</a:t>
            </a:r>
            <a:r>
              <a:rPr lang="en-US" dirty="0"/>
              <a:t>akim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dipastikan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proses </a:t>
            </a:r>
            <a:r>
              <a:rPr lang="en-US" dirty="0" err="1"/>
              <a:t>hukum</a:t>
            </a:r>
            <a:r>
              <a:rPr lang="en-US" dirty="0"/>
              <a:t> yang </a:t>
            </a:r>
            <a:r>
              <a:rPr lang="en-US" dirty="0" err="1"/>
              <a:t>dilalui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berjalan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dan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terhambat</a:t>
            </a:r>
            <a:r>
              <a:rPr lang="en-US" dirty="0"/>
              <a:t> agar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acara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sungguh-sungguh</a:t>
            </a:r>
            <a:r>
              <a:rPr lang="en-US" dirty="0"/>
              <a:t> </a:t>
            </a:r>
            <a:r>
              <a:rPr lang="en-US" dirty="0" err="1"/>
              <a:t>tercapai</a:t>
            </a:r>
            <a:r>
              <a:rPr lang="en-US" dirty="0"/>
              <a:t>.</a:t>
            </a:r>
            <a:endParaRPr lang="en-ID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5371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CB87E-4B30-7A4E-BE35-FCB44484F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6A988-697F-C047-B41A-38246E15CE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ID" sz="8000" b="1" dirty="0"/>
              <a:t>Indonesia </a:t>
            </a:r>
            <a:r>
              <a:rPr lang="en-ID" sz="8000" b="1" dirty="0" err="1"/>
              <a:t>telah</a:t>
            </a:r>
            <a:r>
              <a:rPr lang="en-ID" sz="8000" b="1" dirty="0"/>
              <a:t> </a:t>
            </a:r>
            <a:r>
              <a:rPr lang="en-ID" sz="8000" b="1" dirty="0" err="1"/>
              <a:t>meratifikasi</a:t>
            </a:r>
            <a:r>
              <a:rPr lang="en-ID" sz="8000" b="1" dirty="0"/>
              <a:t> </a:t>
            </a:r>
            <a:r>
              <a:rPr lang="en-ID" sz="8000" b="1" i="1" dirty="0"/>
              <a:t>United Nations Convention Against Corruption</a:t>
            </a:r>
            <a:r>
              <a:rPr lang="en-ID" sz="8000" b="1" dirty="0"/>
              <a:t> (UNCAC) 2003</a:t>
            </a:r>
            <a:r>
              <a:rPr lang="en-ID" sz="8000" dirty="0"/>
              <a:t> </a:t>
            </a:r>
            <a:r>
              <a:rPr lang="en-ID" sz="8000" dirty="0" err="1"/>
              <a:t>melalui</a:t>
            </a:r>
            <a:r>
              <a:rPr lang="en-ID" sz="8000" dirty="0"/>
              <a:t> </a:t>
            </a:r>
            <a:r>
              <a:rPr lang="en-ID" sz="8000" dirty="0" err="1"/>
              <a:t>Undang-Undang</a:t>
            </a:r>
            <a:r>
              <a:rPr lang="en-ID" sz="8000" dirty="0"/>
              <a:t> No. 7 </a:t>
            </a:r>
            <a:r>
              <a:rPr lang="en-ID" sz="8000" dirty="0" err="1"/>
              <a:t>Tahun</a:t>
            </a:r>
            <a:r>
              <a:rPr lang="en-ID" sz="8000" dirty="0"/>
              <a:t> 2006 </a:t>
            </a:r>
            <a:r>
              <a:rPr lang="en-ID" sz="8000" dirty="0" err="1"/>
              <a:t>Tentang</a:t>
            </a:r>
            <a:r>
              <a:rPr lang="en-ID" sz="8000" dirty="0"/>
              <a:t> </a:t>
            </a:r>
            <a:r>
              <a:rPr lang="en-ID" sz="8000" dirty="0" err="1"/>
              <a:t>Pengesahan</a:t>
            </a:r>
            <a:r>
              <a:rPr lang="en-ID" sz="8000" dirty="0"/>
              <a:t> United </a:t>
            </a:r>
            <a:r>
              <a:rPr lang="en-ID" sz="8000" i="1" dirty="0"/>
              <a:t>Nations Convention Against Corruption </a:t>
            </a:r>
            <a:r>
              <a:rPr lang="en-ID" sz="8000" dirty="0"/>
              <a:t>2003 (</a:t>
            </a:r>
            <a:r>
              <a:rPr lang="en-ID" sz="8000" dirty="0" err="1"/>
              <a:t>Konvensi</a:t>
            </a:r>
            <a:r>
              <a:rPr lang="en-ID" sz="8000" dirty="0"/>
              <a:t> </a:t>
            </a:r>
            <a:r>
              <a:rPr lang="en-ID" sz="8000" dirty="0" err="1"/>
              <a:t>Perserikatan</a:t>
            </a:r>
            <a:r>
              <a:rPr lang="en-ID" sz="8000" dirty="0"/>
              <a:t> </a:t>
            </a:r>
            <a:r>
              <a:rPr lang="en-ID" sz="8000" dirty="0" err="1"/>
              <a:t>Bangsa-Bangsa</a:t>
            </a:r>
            <a:r>
              <a:rPr lang="en-ID" sz="8000" dirty="0"/>
              <a:t> Anti </a:t>
            </a:r>
            <a:r>
              <a:rPr lang="en-ID" sz="8000" dirty="0" err="1"/>
              <a:t>Korupsi</a:t>
            </a:r>
            <a:r>
              <a:rPr lang="en-ID" sz="8000" dirty="0"/>
              <a:t> 2003) yang di </a:t>
            </a:r>
            <a:r>
              <a:rPr lang="en-ID" sz="8000" dirty="0" err="1"/>
              <a:t>dalamnya</a:t>
            </a:r>
            <a:r>
              <a:rPr lang="en-ID" sz="8000" dirty="0"/>
              <a:t> juga </a:t>
            </a:r>
            <a:r>
              <a:rPr lang="en-ID" sz="8000" dirty="0" err="1"/>
              <a:t>mengatur</a:t>
            </a:r>
            <a:r>
              <a:rPr lang="en-ID" sz="8000" dirty="0"/>
              <a:t> </a:t>
            </a:r>
            <a:r>
              <a:rPr lang="en-ID" sz="8000" dirty="0" err="1"/>
              <a:t>larangan</a:t>
            </a:r>
            <a:r>
              <a:rPr lang="en-ID" sz="8000" dirty="0"/>
              <a:t> </a:t>
            </a:r>
            <a:r>
              <a:rPr lang="en-ID" sz="8000" i="1" dirty="0"/>
              <a:t>obstruction of justice</a:t>
            </a:r>
            <a:r>
              <a:rPr lang="en-ID" sz="8000" dirty="0"/>
              <a:t> </a:t>
            </a:r>
            <a:r>
              <a:rPr lang="en-ID" sz="8000" dirty="0" err="1"/>
              <a:t>dalam</a:t>
            </a:r>
            <a:r>
              <a:rPr lang="en-ID" sz="8000" dirty="0"/>
              <a:t> </a:t>
            </a:r>
            <a:r>
              <a:rPr lang="en-ID" sz="8000" i="1" dirty="0"/>
              <a:t>article</a:t>
            </a:r>
            <a:r>
              <a:rPr lang="en-ID" sz="8000" dirty="0"/>
              <a:t> 25 </a:t>
            </a:r>
            <a:r>
              <a:rPr lang="en-ID" sz="8000" dirty="0" err="1"/>
              <a:t>sebagai</a:t>
            </a:r>
            <a:r>
              <a:rPr lang="en-ID" sz="8000" dirty="0"/>
              <a:t> salah </a:t>
            </a:r>
            <a:r>
              <a:rPr lang="en-ID" sz="8000" dirty="0" err="1"/>
              <a:t>satu</a:t>
            </a:r>
            <a:r>
              <a:rPr lang="en-ID" sz="8000" dirty="0"/>
              <a:t> </a:t>
            </a:r>
            <a:r>
              <a:rPr lang="en-ID" sz="8000" b="1" i="1" dirty="0"/>
              <a:t>mandatory offences.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ID" sz="8000" i="1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ID" sz="8000" dirty="0" err="1"/>
              <a:t>Dalam</a:t>
            </a:r>
            <a:r>
              <a:rPr lang="en-ID" sz="8000" dirty="0"/>
              <a:t> </a:t>
            </a:r>
            <a:r>
              <a:rPr lang="en-ID" sz="8000" dirty="0" err="1"/>
              <a:t>kaitannya</a:t>
            </a:r>
            <a:r>
              <a:rPr lang="en-ID" sz="8000" dirty="0"/>
              <a:t> </a:t>
            </a:r>
            <a:r>
              <a:rPr lang="en-ID" sz="8000" dirty="0" err="1"/>
              <a:t>dengan</a:t>
            </a:r>
            <a:r>
              <a:rPr lang="en-ID" sz="8000" dirty="0"/>
              <a:t> Indonesia yang </a:t>
            </a:r>
            <a:r>
              <a:rPr lang="en-ID" sz="8000" dirty="0" err="1"/>
              <a:t>telah</a:t>
            </a:r>
            <a:r>
              <a:rPr lang="en-ID" sz="8000" dirty="0"/>
              <a:t> </a:t>
            </a:r>
            <a:r>
              <a:rPr lang="en-ID" sz="8000" dirty="0" err="1"/>
              <a:t>meratifikasi</a:t>
            </a:r>
            <a:r>
              <a:rPr lang="en-ID" sz="8000" dirty="0"/>
              <a:t> UNCAC, UU </a:t>
            </a:r>
            <a:r>
              <a:rPr lang="en-ID" sz="8000" dirty="0" err="1"/>
              <a:t>Tipikor</a:t>
            </a:r>
            <a:r>
              <a:rPr lang="en-ID" sz="8000" dirty="0"/>
              <a:t> Indonesia </a:t>
            </a:r>
            <a:r>
              <a:rPr lang="en-ID" sz="8000" dirty="0" err="1"/>
              <a:t>seharusnya</a:t>
            </a:r>
            <a:r>
              <a:rPr lang="en-ID" sz="8000" dirty="0"/>
              <a:t> </a:t>
            </a:r>
            <a:r>
              <a:rPr lang="en-ID" sz="8000" dirty="0" err="1"/>
              <a:t>disesuaikan</a:t>
            </a:r>
            <a:r>
              <a:rPr lang="en-ID" sz="8000" dirty="0"/>
              <a:t> </a:t>
            </a:r>
            <a:r>
              <a:rPr lang="en-ID" sz="8000" dirty="0" err="1"/>
              <a:t>dengan</a:t>
            </a:r>
            <a:r>
              <a:rPr lang="en-ID" sz="8000" dirty="0"/>
              <a:t> UNCAC </a:t>
            </a:r>
            <a:r>
              <a:rPr lang="en-ID" sz="8000" dirty="0" err="1"/>
              <a:t>sehingga</a:t>
            </a:r>
            <a:r>
              <a:rPr lang="en-ID" sz="8000" dirty="0"/>
              <a:t> </a:t>
            </a:r>
            <a:r>
              <a:rPr lang="en-ID" sz="8000" i="1" dirty="0"/>
              <a:t>obstruction of justice</a:t>
            </a:r>
            <a:r>
              <a:rPr lang="en-ID" sz="8000" dirty="0"/>
              <a:t> </a:t>
            </a:r>
            <a:r>
              <a:rPr lang="en-ID" sz="8000" dirty="0" err="1"/>
              <a:t>dapat</a:t>
            </a:r>
            <a:r>
              <a:rPr lang="en-ID" sz="8000" dirty="0"/>
              <a:t> </a:t>
            </a:r>
            <a:r>
              <a:rPr lang="en-ID" sz="8000" dirty="0" err="1"/>
              <a:t>diartikan</a:t>
            </a:r>
            <a:r>
              <a:rPr lang="en-ID" sz="8000" dirty="0"/>
              <a:t> </a:t>
            </a:r>
            <a:r>
              <a:rPr lang="en-ID" sz="8000" dirty="0" err="1"/>
              <a:t>secara</a:t>
            </a:r>
            <a:r>
              <a:rPr lang="en-ID" sz="8000" dirty="0"/>
              <a:t> </a:t>
            </a:r>
            <a:r>
              <a:rPr lang="en-ID" sz="8000" dirty="0" err="1"/>
              <a:t>lebih</a:t>
            </a:r>
            <a:r>
              <a:rPr lang="en-ID" sz="8000" dirty="0"/>
              <a:t> </a:t>
            </a:r>
            <a:r>
              <a:rPr lang="en-ID" sz="8000" dirty="0" err="1"/>
              <a:t>luas</a:t>
            </a:r>
            <a:r>
              <a:rPr lang="en-ID" sz="8000" dirty="0"/>
              <a:t>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ID" sz="8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ID" sz="8000" dirty="0" err="1"/>
              <a:t>Pasal</a:t>
            </a:r>
            <a:r>
              <a:rPr lang="en-ID" sz="8000" dirty="0"/>
              <a:t> </a:t>
            </a:r>
            <a:r>
              <a:rPr lang="en-ID" sz="8000" i="1" dirty="0"/>
              <a:t>obstruction of justice</a:t>
            </a:r>
            <a:r>
              <a:rPr lang="en-ID" sz="8000" dirty="0"/>
              <a:t> di </a:t>
            </a:r>
            <a:r>
              <a:rPr lang="en-ID" sz="8000" dirty="0" err="1"/>
              <a:t>luar</a:t>
            </a:r>
            <a:r>
              <a:rPr lang="en-ID" sz="8000" dirty="0"/>
              <a:t> </a:t>
            </a:r>
            <a:r>
              <a:rPr lang="en-ID" sz="8000" dirty="0" err="1"/>
              <a:t>pasal-pasal</a:t>
            </a:r>
            <a:r>
              <a:rPr lang="en-ID" sz="8000" dirty="0"/>
              <a:t> yang </a:t>
            </a:r>
            <a:r>
              <a:rPr lang="en-ID" sz="8000" dirty="0" err="1"/>
              <a:t>saat</a:t>
            </a:r>
            <a:r>
              <a:rPr lang="en-ID" sz="8000" dirty="0"/>
              <a:t> </a:t>
            </a:r>
            <a:r>
              <a:rPr lang="en-ID" sz="8000" dirty="0" err="1"/>
              <a:t>ini</a:t>
            </a:r>
            <a:r>
              <a:rPr lang="en-ID" sz="8000" dirty="0"/>
              <a:t> </a:t>
            </a:r>
            <a:r>
              <a:rPr lang="en-ID" sz="8000" dirty="0" err="1"/>
              <a:t>telah</a:t>
            </a:r>
            <a:r>
              <a:rPr lang="en-ID" sz="8000" dirty="0"/>
              <a:t> </a:t>
            </a:r>
            <a:r>
              <a:rPr lang="en-ID" sz="8000" dirty="0" err="1"/>
              <a:t>digunakan</a:t>
            </a:r>
            <a:r>
              <a:rPr lang="en-ID" sz="8000" dirty="0"/>
              <a:t> </a:t>
            </a:r>
            <a:r>
              <a:rPr lang="en-ID" sz="8000" dirty="0" err="1"/>
              <a:t>perlu</a:t>
            </a:r>
            <a:r>
              <a:rPr lang="en-ID" sz="8000" dirty="0"/>
              <a:t> </a:t>
            </a:r>
            <a:r>
              <a:rPr lang="en-ID" sz="8000" dirty="0" err="1"/>
              <a:t>diterapkan</a:t>
            </a:r>
            <a:r>
              <a:rPr lang="en-ID" sz="8000" dirty="0"/>
              <a:t> </a:t>
            </a:r>
            <a:r>
              <a:rPr lang="en-ID" sz="8000" dirty="0" err="1"/>
              <a:t>untuk</a:t>
            </a:r>
            <a:r>
              <a:rPr lang="en-ID" sz="8000" dirty="0"/>
              <a:t> </a:t>
            </a:r>
            <a:r>
              <a:rPr lang="en-ID" sz="8000" dirty="0" err="1"/>
              <a:t>kembali</a:t>
            </a:r>
            <a:r>
              <a:rPr lang="en-ID" sz="8000" dirty="0"/>
              <a:t> </a:t>
            </a:r>
            <a:r>
              <a:rPr lang="en-ID" sz="8000" dirty="0" err="1"/>
              <a:t>menegaskan</a:t>
            </a:r>
            <a:r>
              <a:rPr lang="en-ID" sz="8000" dirty="0"/>
              <a:t> </a:t>
            </a:r>
            <a:r>
              <a:rPr lang="en-ID" sz="8000" dirty="0" err="1"/>
              <a:t>bahwa</a:t>
            </a:r>
            <a:r>
              <a:rPr lang="en-ID" sz="8000" dirty="0"/>
              <a:t> </a:t>
            </a:r>
            <a:r>
              <a:rPr lang="en-ID" sz="8000" b="1" dirty="0" err="1"/>
              <a:t>tindakan</a:t>
            </a:r>
            <a:r>
              <a:rPr lang="en-ID" sz="8000" b="1" dirty="0"/>
              <a:t> </a:t>
            </a:r>
            <a:r>
              <a:rPr lang="en-ID" sz="8000" b="1" dirty="0" err="1"/>
              <a:t>menghalangi</a:t>
            </a:r>
            <a:r>
              <a:rPr lang="en-ID" sz="8000" b="1" dirty="0"/>
              <a:t> proses </a:t>
            </a:r>
            <a:r>
              <a:rPr lang="en-ID" sz="8000" b="1" dirty="0" err="1"/>
              <a:t>hukum</a:t>
            </a:r>
            <a:r>
              <a:rPr lang="en-ID" sz="8000" b="1" dirty="0"/>
              <a:t> </a:t>
            </a:r>
            <a:r>
              <a:rPr lang="en-ID" sz="8000" b="1" dirty="0" err="1"/>
              <a:t>merupakan</a:t>
            </a:r>
            <a:r>
              <a:rPr lang="en-ID" sz="8000" b="1" dirty="0"/>
              <a:t> </a:t>
            </a:r>
            <a:r>
              <a:rPr lang="en-ID" sz="8000" b="1" dirty="0" err="1"/>
              <a:t>sebuah</a:t>
            </a:r>
            <a:r>
              <a:rPr lang="en-ID" sz="8000" b="1" dirty="0"/>
              <a:t> </a:t>
            </a:r>
            <a:r>
              <a:rPr lang="en-ID" sz="8000" b="1" dirty="0" err="1"/>
              <a:t>pelanggaran</a:t>
            </a:r>
            <a:r>
              <a:rPr lang="en-ID" sz="8000" b="1" dirty="0"/>
              <a:t> </a:t>
            </a:r>
            <a:r>
              <a:rPr lang="en-ID" sz="8000" b="1" dirty="0" err="1"/>
              <a:t>serius</a:t>
            </a:r>
            <a:r>
              <a:rPr lang="en-ID" sz="8000" b="1" dirty="0"/>
              <a:t> </a:t>
            </a:r>
            <a:r>
              <a:rPr lang="en-ID" sz="8000" b="1" dirty="0" err="1"/>
              <a:t>terhadap</a:t>
            </a:r>
            <a:r>
              <a:rPr lang="en-ID" sz="8000" b="1" dirty="0"/>
              <a:t> </a:t>
            </a:r>
            <a:r>
              <a:rPr lang="en-ID" sz="8000" b="1" dirty="0" err="1"/>
              <a:t>upaya</a:t>
            </a:r>
            <a:r>
              <a:rPr lang="en-ID" sz="8000" b="1" dirty="0"/>
              <a:t> </a:t>
            </a:r>
            <a:r>
              <a:rPr lang="en-ID" sz="8000" b="1" dirty="0" err="1"/>
              <a:t>pemberantasan</a:t>
            </a:r>
            <a:r>
              <a:rPr lang="en-ID" sz="8000" b="1" dirty="0"/>
              <a:t> </a:t>
            </a:r>
            <a:r>
              <a:rPr lang="en-ID" sz="8000" b="1" dirty="0" err="1"/>
              <a:t>korupsi</a:t>
            </a:r>
            <a:r>
              <a:rPr lang="en-ID" sz="8000" b="1" dirty="0"/>
              <a:t> </a:t>
            </a:r>
            <a:r>
              <a:rPr lang="en-ID" sz="8000" dirty="0"/>
              <a:t>dan </a:t>
            </a:r>
            <a:r>
              <a:rPr lang="en-ID" sz="8000" dirty="0" err="1"/>
              <a:t>membuat</a:t>
            </a:r>
            <a:r>
              <a:rPr lang="en-ID" sz="8000" dirty="0"/>
              <a:t> </a:t>
            </a:r>
            <a:r>
              <a:rPr lang="en-ID" sz="8000" dirty="0" err="1"/>
              <a:t>tujuan</a:t>
            </a:r>
            <a:r>
              <a:rPr lang="en-ID" sz="8000" dirty="0"/>
              <a:t> </a:t>
            </a:r>
            <a:r>
              <a:rPr lang="en-ID" sz="8000" dirty="0" err="1"/>
              <a:t>hukum</a:t>
            </a:r>
            <a:r>
              <a:rPr lang="en-ID" sz="8000" dirty="0"/>
              <a:t> acara </a:t>
            </a:r>
            <a:r>
              <a:rPr lang="en-ID" sz="8000" dirty="0" err="1"/>
              <a:t>pidana</a:t>
            </a:r>
            <a:r>
              <a:rPr lang="en-ID" sz="8000" dirty="0"/>
              <a:t> </a:t>
            </a:r>
            <a:r>
              <a:rPr lang="en-ID" sz="8000" dirty="0" err="1"/>
              <a:t>dalam</a:t>
            </a:r>
            <a:r>
              <a:rPr lang="en-ID" sz="8000" dirty="0"/>
              <a:t> </a:t>
            </a:r>
            <a:r>
              <a:rPr lang="en-ID" sz="8000" dirty="0" err="1"/>
              <a:t>rangka</a:t>
            </a:r>
            <a:r>
              <a:rPr lang="en-ID" sz="8000" dirty="0"/>
              <a:t> </a:t>
            </a:r>
            <a:r>
              <a:rPr lang="en-ID" sz="8000" dirty="0" err="1"/>
              <a:t>mencari</a:t>
            </a:r>
            <a:r>
              <a:rPr lang="en-ID" sz="8000" dirty="0"/>
              <a:t> dan </a:t>
            </a:r>
            <a:r>
              <a:rPr lang="en-ID" sz="8000" dirty="0" err="1"/>
              <a:t>menemukan</a:t>
            </a:r>
            <a:r>
              <a:rPr lang="en-ID" sz="8000" dirty="0"/>
              <a:t> </a:t>
            </a:r>
            <a:r>
              <a:rPr lang="en-ID" sz="8000" dirty="0" err="1"/>
              <a:t>kebenaran</a:t>
            </a:r>
            <a:r>
              <a:rPr lang="en-ID" sz="8000" dirty="0"/>
              <a:t> </a:t>
            </a:r>
            <a:r>
              <a:rPr lang="en-ID" sz="8000" dirty="0" err="1"/>
              <a:t>materil</a:t>
            </a:r>
            <a:r>
              <a:rPr lang="en-ID" sz="8000" dirty="0"/>
              <a:t> </a:t>
            </a:r>
            <a:r>
              <a:rPr lang="en-ID" sz="8000" dirty="0" err="1"/>
              <a:t>menjadi</a:t>
            </a:r>
            <a:r>
              <a:rPr lang="en-ID" sz="8000" dirty="0"/>
              <a:t> </a:t>
            </a:r>
            <a:r>
              <a:rPr lang="en-ID" sz="8000" dirty="0" err="1"/>
              <a:t>tidak</a:t>
            </a:r>
            <a:r>
              <a:rPr lang="en-ID" sz="8000" dirty="0"/>
              <a:t> </a:t>
            </a:r>
            <a:r>
              <a:rPr lang="en-ID" sz="8000" dirty="0" err="1"/>
              <a:t>tercapai</a:t>
            </a:r>
            <a:r>
              <a:rPr lang="en-ID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920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49CB5-2060-D94A-B6E3-6FE1A057C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ID" sz="2600" dirty="0"/>
              <a:t>PENGGUNAAN PASAL UNTUK DAKWAAN DAN TUNTUTAN DALAM PERSIDANGAN PINANGKI SIRNA MALASARI</a:t>
            </a:r>
            <a:br>
              <a:rPr lang="en-ID" sz="2600" dirty="0"/>
            </a:br>
            <a:endParaRPr lang="en-US" sz="2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D7919-31FF-6444-BDC8-006C55FD4F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ID" dirty="0" err="1"/>
              <a:t>Konstruksi</a:t>
            </a:r>
            <a:r>
              <a:rPr lang="en-ID" dirty="0"/>
              <a:t> </a:t>
            </a:r>
            <a:r>
              <a:rPr lang="en-ID" dirty="0" err="1"/>
              <a:t>dakwaan</a:t>
            </a:r>
            <a:r>
              <a:rPr lang="en-ID" dirty="0"/>
              <a:t> yang </a:t>
            </a:r>
            <a:r>
              <a:rPr lang="en-ID" dirty="0" err="1"/>
              <a:t>digunakan</a:t>
            </a:r>
            <a:r>
              <a:rPr lang="en-ID" dirty="0"/>
              <a:t> </a:t>
            </a:r>
            <a:r>
              <a:rPr lang="en-ID" dirty="0" err="1"/>
              <a:t>Jaksa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kasus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b="1" dirty="0" err="1"/>
              <a:t>dakwaan</a:t>
            </a:r>
            <a:r>
              <a:rPr lang="en-ID" b="1" dirty="0"/>
              <a:t> </a:t>
            </a:r>
            <a:r>
              <a:rPr lang="en-ID" b="1" dirty="0" err="1"/>
              <a:t>campuran</a:t>
            </a:r>
            <a:r>
              <a:rPr lang="en-ID" dirty="0"/>
              <a:t>,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b="1" dirty="0" err="1"/>
              <a:t>dakwaan</a:t>
            </a:r>
            <a:r>
              <a:rPr lang="en-ID" b="1" dirty="0"/>
              <a:t> </a:t>
            </a:r>
            <a:r>
              <a:rPr lang="en-ID" b="1" dirty="0" err="1"/>
              <a:t>kumulasi</a:t>
            </a:r>
            <a:r>
              <a:rPr lang="en-ID" b="1" dirty="0"/>
              <a:t> (</a:t>
            </a:r>
            <a:r>
              <a:rPr lang="en-ID" b="1" dirty="0" err="1"/>
              <a:t>kumulatif</a:t>
            </a:r>
            <a:r>
              <a:rPr lang="en-ID" b="1" dirty="0"/>
              <a:t>) yang </a:t>
            </a:r>
            <a:r>
              <a:rPr lang="en-ID" b="1" dirty="0" err="1"/>
              <a:t>digabungkan</a:t>
            </a:r>
            <a:r>
              <a:rPr lang="en-ID" b="1" dirty="0"/>
              <a:t> </a:t>
            </a:r>
            <a:r>
              <a:rPr lang="en-ID" b="1" dirty="0" err="1"/>
              <a:t>dengan</a:t>
            </a:r>
            <a:r>
              <a:rPr lang="en-ID" b="1" dirty="0"/>
              <a:t> </a:t>
            </a:r>
            <a:r>
              <a:rPr lang="en-ID" b="1" dirty="0" err="1"/>
              <a:t>dakwaan</a:t>
            </a:r>
            <a:r>
              <a:rPr lang="en-ID" b="1" dirty="0"/>
              <a:t> </a:t>
            </a:r>
            <a:r>
              <a:rPr lang="en-ID" b="1" dirty="0" err="1"/>
              <a:t>subsidair</a:t>
            </a:r>
            <a:r>
              <a:rPr lang="en-ID" dirty="0"/>
              <a:t> </a:t>
            </a:r>
            <a:r>
              <a:rPr lang="en-ID" dirty="0">
                <a:sym typeface="Wingdings" pitchFamily="2" charset="2"/>
              </a:rPr>
              <a:t> </a:t>
            </a:r>
            <a:r>
              <a:rPr lang="en-ID" dirty="0" err="1"/>
              <a:t>mendakwa</a:t>
            </a:r>
            <a:r>
              <a:rPr lang="en-ID" dirty="0"/>
              <a:t> </a:t>
            </a:r>
            <a:r>
              <a:rPr lang="en-ID" dirty="0" err="1"/>
              <a:t>seseorang</a:t>
            </a:r>
            <a:r>
              <a:rPr lang="en-ID" dirty="0"/>
              <a:t> yang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beberapa</a:t>
            </a:r>
            <a:r>
              <a:rPr lang="en-ID" dirty="0"/>
              <a:t> </a:t>
            </a:r>
            <a:r>
              <a:rPr lang="en-ID" dirty="0" err="1"/>
              <a:t>tindak</a:t>
            </a:r>
            <a:r>
              <a:rPr lang="en-ID" dirty="0"/>
              <a:t> </a:t>
            </a:r>
            <a:r>
              <a:rPr lang="en-ID" dirty="0" err="1"/>
              <a:t>pidana</a:t>
            </a:r>
            <a:r>
              <a:rPr lang="en-ID" dirty="0"/>
              <a:t> </a:t>
            </a:r>
            <a:r>
              <a:rPr lang="en-ID" dirty="0" err="1"/>
              <a:t>sekaligus</a:t>
            </a:r>
            <a:r>
              <a:rPr lang="en-ID" dirty="0"/>
              <a:t> </a:t>
            </a:r>
            <a:r>
              <a:rPr lang="en-ID" dirty="0">
                <a:sym typeface="Wingdings" pitchFamily="2" charset="2"/>
              </a:rPr>
              <a:t> </a:t>
            </a:r>
            <a:r>
              <a:rPr lang="en-ID" b="1" dirty="0">
                <a:sym typeface="Wingdings" pitchFamily="2" charset="2"/>
              </a:rPr>
              <a:t>g</a:t>
            </a:r>
            <a:r>
              <a:rPr lang="en-US" b="1" dirty="0" err="1"/>
              <a:t>abungan</a:t>
            </a:r>
            <a:r>
              <a:rPr lang="en-US" b="1" dirty="0"/>
              <a:t> </a:t>
            </a:r>
            <a:r>
              <a:rPr lang="en-US" b="1" dirty="0" err="1"/>
              <a:t>tindak</a:t>
            </a:r>
            <a:r>
              <a:rPr lang="en-US" b="1" dirty="0"/>
              <a:t> </a:t>
            </a:r>
            <a:r>
              <a:rPr lang="en-US" b="1" dirty="0" err="1"/>
              <a:t>pidana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i="1" dirty="0" err="1"/>
              <a:t>samenloop</a:t>
            </a:r>
            <a:r>
              <a:rPr lang="en-US" b="1" i="1" dirty="0"/>
              <a:t> van </a:t>
            </a:r>
            <a:r>
              <a:rPr lang="en-US" b="1" i="1" dirty="0" err="1"/>
              <a:t>strafbare</a:t>
            </a:r>
            <a:r>
              <a:rPr lang="en-US" b="1" i="1" dirty="0"/>
              <a:t> </a:t>
            </a:r>
            <a:r>
              <a:rPr lang="en-US" b="1" i="1" dirty="0" err="1"/>
              <a:t>feiten</a:t>
            </a:r>
            <a:r>
              <a:rPr lang="en-US" b="1" i="1" dirty="0"/>
              <a:t> (</a:t>
            </a:r>
            <a:r>
              <a:rPr lang="en-US" b="1" i="1" dirty="0" err="1"/>
              <a:t>samenloop</a:t>
            </a:r>
            <a:r>
              <a:rPr lang="en-US" b="1" i="1" dirty="0"/>
              <a:t>)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i="1" dirty="0"/>
              <a:t>concursus</a:t>
            </a:r>
            <a:r>
              <a:rPr lang="en-US" i="1" dirty="0"/>
              <a:t>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i="1" dirty="0">
                <a:sym typeface="Wingdings" pitchFamily="2" charset="2"/>
              </a:rPr>
              <a:t> </a:t>
            </a:r>
            <a:r>
              <a:rPr lang="en-US" dirty="0" err="1"/>
              <a:t>pertanggungjawaban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pelaku</a:t>
            </a:r>
            <a:r>
              <a:rPr lang="en-US" dirty="0"/>
              <a:t> yang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dan yang </a:t>
            </a:r>
            <a:r>
              <a:rPr lang="en-US" dirty="0" err="1"/>
              <a:t>bersangkutan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pernah</a:t>
            </a:r>
            <a:r>
              <a:rPr lang="en-US" dirty="0"/>
              <a:t> </a:t>
            </a:r>
            <a:r>
              <a:rPr lang="en-US" dirty="0" err="1"/>
              <a:t>dijatuhi</a:t>
            </a:r>
            <a:r>
              <a:rPr lang="en-US" dirty="0"/>
              <a:t> </a:t>
            </a:r>
            <a:r>
              <a:rPr lang="en-US" dirty="0" err="1"/>
              <a:t>hukuman</a:t>
            </a:r>
            <a:r>
              <a:rPr lang="en-US" dirty="0"/>
              <a:t> oleh </a:t>
            </a:r>
            <a:r>
              <a:rPr lang="en-US" dirty="0" err="1"/>
              <a:t>pengadilan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pidana-tindak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ID" dirty="0"/>
              <a:t>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n-ID" i="1" dirty="0"/>
          </a:p>
          <a:p>
            <a:pPr marL="0" indent="0">
              <a:spcBef>
                <a:spcPts val="0"/>
              </a:spcBef>
              <a:buNone/>
            </a:pPr>
            <a:endParaRPr lang="en-ID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ID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7702742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FFD45-55CB-AF4B-ABB7-AF24E6117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ID" dirty="0"/>
              <a:t>FAKTOR MEMPERINGAN DAN MEMPERBERAT DALAM PUTUSAN PINANGKI SIRNA MALASARI</a:t>
            </a:r>
            <a:br>
              <a:rPr lang="en-ID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F301B-0D51-A145-9669-E1F4815B8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ID" b="1" dirty="0"/>
              <a:t>CATATAN PERTAMA</a:t>
            </a:r>
            <a:r>
              <a:rPr lang="en-ID" dirty="0"/>
              <a:t> : Fakta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Terdakwa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tindak</a:t>
            </a:r>
            <a:r>
              <a:rPr lang="en-ID" dirty="0"/>
              <a:t> </a:t>
            </a:r>
            <a:r>
              <a:rPr lang="en-ID" dirty="0" err="1"/>
              <a:t>pidana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jabatannya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jaksa</a:t>
            </a:r>
            <a:r>
              <a:rPr lang="en-ID" dirty="0"/>
              <a:t> (</a:t>
            </a:r>
            <a:r>
              <a:rPr lang="en-ID" dirty="0" err="1"/>
              <a:t>penegak</a:t>
            </a:r>
            <a:r>
              <a:rPr lang="en-ID" dirty="0"/>
              <a:t> </a:t>
            </a:r>
            <a:r>
              <a:rPr lang="en-ID" dirty="0" err="1"/>
              <a:t>hukum</a:t>
            </a:r>
            <a:r>
              <a:rPr lang="en-ID" dirty="0"/>
              <a:t>) </a:t>
            </a:r>
            <a:r>
              <a:rPr lang="en-ID" dirty="0" err="1"/>
              <a:t>seharusnya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dasar</a:t>
            </a:r>
            <a:r>
              <a:rPr lang="en-ID" dirty="0"/>
              <a:t> </a:t>
            </a:r>
            <a:r>
              <a:rPr lang="en-ID" dirty="0" err="1"/>
              <a:t>pemberat</a:t>
            </a:r>
            <a:r>
              <a:rPr lang="en-ID" dirty="0"/>
              <a:t> </a:t>
            </a:r>
            <a:r>
              <a:rPr lang="en-ID" dirty="0" err="1"/>
              <a:t>pidana</a:t>
            </a:r>
            <a:r>
              <a:rPr lang="en-ID" dirty="0"/>
              <a:t> </a:t>
            </a: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ketentuan</a:t>
            </a:r>
            <a:r>
              <a:rPr lang="en-ID" dirty="0"/>
              <a:t> </a:t>
            </a:r>
            <a:r>
              <a:rPr lang="en-ID" dirty="0" err="1"/>
              <a:t>Pasal</a:t>
            </a:r>
            <a:r>
              <a:rPr lang="en-ID" dirty="0"/>
              <a:t> 52 KUHP.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ID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ID" dirty="0" err="1"/>
              <a:t>Ketentuan</a:t>
            </a:r>
            <a:r>
              <a:rPr lang="en-ID" dirty="0"/>
              <a:t> </a:t>
            </a:r>
            <a:r>
              <a:rPr lang="en-ID" dirty="0" err="1"/>
              <a:t>pasal</a:t>
            </a:r>
            <a:r>
              <a:rPr lang="en-ID" dirty="0"/>
              <a:t> 52 KUHP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dasar</a:t>
            </a:r>
            <a:r>
              <a:rPr lang="en-ID" dirty="0"/>
              <a:t> </a:t>
            </a:r>
            <a:r>
              <a:rPr lang="en-ID" dirty="0" err="1"/>
              <a:t>pemberat</a:t>
            </a:r>
            <a:r>
              <a:rPr lang="en-ID" dirty="0"/>
              <a:t> </a:t>
            </a:r>
            <a:r>
              <a:rPr lang="en-ID" dirty="0" err="1"/>
              <a:t>pidana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muncul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pertimbangan</a:t>
            </a:r>
            <a:r>
              <a:rPr lang="en-ID" dirty="0"/>
              <a:t> </a:t>
            </a:r>
            <a:r>
              <a:rPr lang="en-ID" dirty="0" err="1"/>
              <a:t>majelis</a:t>
            </a:r>
            <a:r>
              <a:rPr lang="en-ID" dirty="0"/>
              <a:t> hakim </a:t>
            </a:r>
            <a:r>
              <a:rPr lang="en-ID" dirty="0" err="1"/>
              <a:t>tingkat</a:t>
            </a:r>
            <a:r>
              <a:rPr lang="en-ID" dirty="0"/>
              <a:t> banding, </a:t>
            </a:r>
            <a:r>
              <a:rPr lang="en-ID" dirty="0" err="1"/>
              <a:t>padahal</a:t>
            </a:r>
            <a:r>
              <a:rPr lang="en-ID" dirty="0"/>
              <a:t> </a:t>
            </a:r>
            <a:r>
              <a:rPr lang="en-ID" b="1" dirty="0" err="1"/>
              <a:t>majelis</a:t>
            </a:r>
            <a:r>
              <a:rPr lang="en-ID" b="1" dirty="0"/>
              <a:t> hakim </a:t>
            </a:r>
            <a:r>
              <a:rPr lang="en-ID" b="1" dirty="0" err="1"/>
              <a:t>tingkat</a:t>
            </a:r>
            <a:r>
              <a:rPr lang="en-ID" b="1" dirty="0"/>
              <a:t> </a:t>
            </a:r>
            <a:r>
              <a:rPr lang="en-ID" b="1" dirty="0" err="1"/>
              <a:t>pertama</a:t>
            </a:r>
            <a:r>
              <a:rPr lang="en-ID" b="1" dirty="0"/>
              <a:t> </a:t>
            </a:r>
            <a:r>
              <a:rPr lang="en-ID" b="1" dirty="0" err="1"/>
              <a:t>telah</a:t>
            </a:r>
            <a:r>
              <a:rPr lang="en-ID" b="1" dirty="0"/>
              <a:t> </a:t>
            </a:r>
            <a:r>
              <a:rPr lang="en-ID" b="1" dirty="0" err="1"/>
              <a:t>menyebutkan</a:t>
            </a:r>
            <a:r>
              <a:rPr lang="en-ID" b="1" dirty="0"/>
              <a:t> </a:t>
            </a:r>
            <a:r>
              <a:rPr lang="en-ID" b="1" dirty="0" err="1"/>
              <a:t>hal</a:t>
            </a:r>
            <a:r>
              <a:rPr lang="en-ID" b="1" dirty="0"/>
              <a:t> </a:t>
            </a:r>
            <a:r>
              <a:rPr lang="en-ID" b="1" dirty="0" err="1"/>
              <a:t>tersebut</a:t>
            </a:r>
            <a:r>
              <a:rPr lang="en-ID" b="1" dirty="0"/>
              <a:t> </a:t>
            </a:r>
            <a:r>
              <a:rPr lang="en-ID" b="1" dirty="0" err="1"/>
              <a:t>dalam</a:t>
            </a:r>
            <a:r>
              <a:rPr lang="en-ID" b="1" dirty="0"/>
              <a:t> </a:t>
            </a:r>
            <a:r>
              <a:rPr lang="en-ID" b="1" dirty="0" err="1"/>
              <a:t>bagian</a:t>
            </a:r>
            <a:r>
              <a:rPr lang="en-ID" b="1" dirty="0"/>
              <a:t> </a:t>
            </a:r>
            <a:r>
              <a:rPr lang="en-ID" b="1" dirty="0" err="1"/>
              <a:t>pertimbangan</a:t>
            </a:r>
            <a:r>
              <a:rPr lang="en-ID" b="1" dirty="0"/>
              <a:t> </a:t>
            </a:r>
            <a:r>
              <a:rPr lang="en-ID" b="1" dirty="0" err="1"/>
              <a:t>terkait</a:t>
            </a:r>
            <a:r>
              <a:rPr lang="en-ID" b="1" dirty="0"/>
              <a:t> </a:t>
            </a:r>
            <a:r>
              <a:rPr lang="en-ID" b="1" dirty="0" err="1"/>
              <a:t>keadaan</a:t>
            </a:r>
            <a:r>
              <a:rPr lang="en-ID" b="1" dirty="0"/>
              <a:t> yang </a:t>
            </a:r>
            <a:r>
              <a:rPr lang="en-ID" b="1" dirty="0" err="1"/>
              <a:t>memberatkan</a:t>
            </a:r>
            <a:r>
              <a:rPr lang="en-ID" dirty="0"/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ID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ID" dirty="0" err="1"/>
              <a:t>Terkait</a:t>
            </a:r>
            <a:r>
              <a:rPr lang="en-ID" dirty="0"/>
              <a:t> </a:t>
            </a:r>
            <a:r>
              <a:rPr lang="en-ID" dirty="0" err="1"/>
              <a:t>pertimbangan</a:t>
            </a:r>
            <a:r>
              <a:rPr lang="en-ID" dirty="0"/>
              <a:t> </a:t>
            </a:r>
            <a:r>
              <a:rPr lang="en-ID" dirty="0" err="1"/>
              <a:t>majelis</a:t>
            </a:r>
            <a:r>
              <a:rPr lang="en-ID" dirty="0"/>
              <a:t> yang </a:t>
            </a:r>
            <a:r>
              <a:rPr lang="en-ID" dirty="0" err="1"/>
              <a:t>menyatakan</a:t>
            </a:r>
            <a:r>
              <a:rPr lang="en-ID" dirty="0"/>
              <a:t> </a:t>
            </a:r>
            <a:r>
              <a:rPr lang="en-ID" b="1" dirty="0" err="1"/>
              <a:t>Terdakwa</a:t>
            </a:r>
            <a:r>
              <a:rPr lang="en-ID" b="1" dirty="0"/>
              <a:t> </a:t>
            </a:r>
            <a:r>
              <a:rPr lang="en-ID" b="1" dirty="0" err="1"/>
              <a:t>mengaku</a:t>
            </a:r>
            <a:r>
              <a:rPr lang="en-ID" b="1" dirty="0"/>
              <a:t> </a:t>
            </a:r>
            <a:r>
              <a:rPr lang="en-ID" b="1" dirty="0" err="1"/>
              <a:t>bersalah</a:t>
            </a:r>
            <a:r>
              <a:rPr lang="en-ID" b="1" dirty="0"/>
              <a:t> dan </a:t>
            </a:r>
            <a:r>
              <a:rPr lang="en-ID" b="1" dirty="0" err="1"/>
              <a:t>mengatakan</a:t>
            </a:r>
            <a:r>
              <a:rPr lang="en-ID" b="1" dirty="0"/>
              <a:t> </a:t>
            </a:r>
            <a:r>
              <a:rPr lang="en-ID" b="1" dirty="0" err="1"/>
              <a:t>menyesali</a:t>
            </a:r>
            <a:r>
              <a:rPr lang="en-ID" b="1" dirty="0"/>
              <a:t> </a:t>
            </a:r>
            <a:r>
              <a:rPr lang="en-ID" b="1" dirty="0" err="1"/>
              <a:t>perbuatannya</a:t>
            </a:r>
            <a:r>
              <a:rPr lang="en-ID" b="1" dirty="0"/>
              <a:t>, </a:t>
            </a:r>
            <a:r>
              <a:rPr lang="en-ID" dirty="0" err="1"/>
              <a:t>apabila</a:t>
            </a:r>
            <a:r>
              <a:rPr lang="en-ID" dirty="0"/>
              <a:t> </a:t>
            </a:r>
            <a:r>
              <a:rPr lang="en-ID" dirty="0" err="1"/>
              <a:t>kita</a:t>
            </a:r>
            <a:r>
              <a:rPr lang="en-ID" dirty="0"/>
              <a:t> </a:t>
            </a:r>
            <a:r>
              <a:rPr lang="en-ID" dirty="0" err="1"/>
              <a:t>menelusuri</a:t>
            </a:r>
            <a:r>
              <a:rPr lang="en-ID" dirty="0"/>
              <a:t> </a:t>
            </a:r>
            <a:r>
              <a:rPr lang="en-ID" dirty="0" err="1"/>
              <a:t>fakta</a:t>
            </a:r>
            <a:r>
              <a:rPr lang="en-ID" dirty="0"/>
              <a:t> </a:t>
            </a:r>
            <a:r>
              <a:rPr lang="en-ID" dirty="0" err="1"/>
              <a:t>persidangan</a:t>
            </a:r>
            <a:r>
              <a:rPr lang="en-ID" dirty="0"/>
              <a:t>, </a:t>
            </a:r>
            <a:r>
              <a:rPr lang="en-ID" dirty="0" err="1"/>
              <a:t>sesungguhnya</a:t>
            </a:r>
            <a:r>
              <a:rPr lang="en-ID" dirty="0"/>
              <a:t> </a:t>
            </a:r>
            <a:r>
              <a:rPr lang="en-ID" dirty="0" err="1"/>
              <a:t>Terdakwa</a:t>
            </a:r>
            <a:r>
              <a:rPr lang="en-ID" dirty="0"/>
              <a:t> </a:t>
            </a:r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mengakui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ia</a:t>
            </a:r>
            <a:r>
              <a:rPr lang="en-ID" dirty="0"/>
              <a:t> </a:t>
            </a:r>
            <a:r>
              <a:rPr lang="en-ID" dirty="0" err="1"/>
              <a:t>bertemu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Joko </a:t>
            </a:r>
            <a:r>
              <a:rPr lang="en-ID" dirty="0" err="1"/>
              <a:t>Tjandra</a:t>
            </a:r>
            <a:r>
              <a:rPr lang="en-ID" dirty="0"/>
              <a:t> di Kuala Lumpur, </a:t>
            </a:r>
            <a:r>
              <a:rPr lang="en-ID" dirty="0" err="1"/>
              <a:t>bukan</a:t>
            </a:r>
            <a:r>
              <a:rPr lang="en-ID" dirty="0"/>
              <a:t> </a:t>
            </a:r>
            <a:r>
              <a:rPr lang="en-ID" dirty="0" err="1"/>
              <a:t>mengakui</a:t>
            </a:r>
            <a:r>
              <a:rPr lang="en-ID" dirty="0"/>
              <a:t> </a:t>
            </a:r>
            <a:r>
              <a:rPr lang="en-ID" dirty="0" err="1"/>
              <a:t>menerima</a:t>
            </a:r>
            <a:r>
              <a:rPr lang="en-ID" dirty="0"/>
              <a:t> uang dan </a:t>
            </a:r>
            <a:r>
              <a:rPr lang="en-ID" dirty="0" err="1"/>
              <a:t>menggunakan</a:t>
            </a:r>
            <a:r>
              <a:rPr lang="en-ID" dirty="0"/>
              <a:t> uang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keperluan</a:t>
            </a:r>
            <a:r>
              <a:rPr lang="en-ID" dirty="0"/>
              <a:t> </a:t>
            </a:r>
            <a:r>
              <a:rPr lang="en-ID" dirty="0" err="1"/>
              <a:t>pribadi</a:t>
            </a:r>
            <a:r>
              <a:rPr lang="en-ID" dirty="0"/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n-ID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215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C88AA-4BE9-D944-89A2-B9F2EC194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3EC678-8DAA-A04E-9237-8D50467E2A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lvl="0" algn="just">
              <a:spcBef>
                <a:spcPts val="0"/>
              </a:spcBef>
            </a:pPr>
            <a:r>
              <a:rPr lang="en-ID" sz="8000" b="1" dirty="0"/>
              <a:t>CATATAN KEDUA </a:t>
            </a:r>
            <a:r>
              <a:rPr lang="en-ID" sz="8000" dirty="0"/>
              <a:t>: </a:t>
            </a:r>
            <a:r>
              <a:rPr lang="en-ID" sz="8000" dirty="0" err="1"/>
              <a:t>Isu</a:t>
            </a:r>
            <a:r>
              <a:rPr lang="en-ID" sz="8000" dirty="0"/>
              <a:t> </a:t>
            </a:r>
            <a:r>
              <a:rPr lang="en-ID" sz="8000" dirty="0" err="1"/>
              <a:t>keadilan</a:t>
            </a:r>
            <a:r>
              <a:rPr lang="en-ID" sz="8000" dirty="0"/>
              <a:t> gender </a:t>
            </a:r>
            <a:r>
              <a:rPr lang="en-ID" sz="8000" dirty="0" err="1"/>
              <a:t>sebagai</a:t>
            </a:r>
            <a:r>
              <a:rPr lang="en-ID" sz="8000" dirty="0"/>
              <a:t> </a:t>
            </a:r>
            <a:r>
              <a:rPr lang="en-ID" sz="8000" dirty="0" err="1"/>
              <a:t>dasar</a:t>
            </a:r>
            <a:r>
              <a:rPr lang="en-ID" sz="8000" dirty="0"/>
              <a:t> </a:t>
            </a:r>
            <a:r>
              <a:rPr lang="en-ID" sz="8000" dirty="0" err="1"/>
              <a:t>memperingan</a:t>
            </a:r>
            <a:r>
              <a:rPr lang="en-ID" sz="8000" dirty="0"/>
              <a:t> </a:t>
            </a:r>
            <a:r>
              <a:rPr lang="en-ID" sz="8000" dirty="0" err="1"/>
              <a:t>pidana</a:t>
            </a:r>
            <a:r>
              <a:rPr lang="en-ID" sz="8000" dirty="0"/>
              <a:t> </a:t>
            </a:r>
            <a:r>
              <a:rPr lang="en-ID" sz="8000" dirty="0" err="1"/>
              <a:t>bagi</a:t>
            </a:r>
            <a:r>
              <a:rPr lang="en-ID" sz="8000" dirty="0"/>
              <a:t> </a:t>
            </a:r>
            <a:r>
              <a:rPr lang="en-ID" sz="8000" dirty="0" err="1"/>
              <a:t>perempuan</a:t>
            </a:r>
            <a:r>
              <a:rPr lang="en-ID" sz="8000" dirty="0"/>
              <a:t> </a:t>
            </a:r>
            <a:r>
              <a:rPr lang="en-ID" sz="8000" dirty="0" err="1"/>
              <a:t>pelaku</a:t>
            </a:r>
            <a:r>
              <a:rPr lang="en-ID" sz="8000" dirty="0"/>
              <a:t> </a:t>
            </a:r>
            <a:r>
              <a:rPr lang="en-ID" sz="8000" dirty="0" err="1"/>
              <a:t>harus</a:t>
            </a:r>
            <a:r>
              <a:rPr lang="en-ID" sz="8000" dirty="0"/>
              <a:t> </a:t>
            </a:r>
            <a:r>
              <a:rPr lang="en-ID" sz="8000" b="1" dirty="0" err="1"/>
              <a:t>secara</a:t>
            </a:r>
            <a:r>
              <a:rPr lang="en-ID" sz="8000" b="1" dirty="0"/>
              <a:t> </a:t>
            </a:r>
            <a:r>
              <a:rPr lang="en-ID" sz="8000" b="1" dirty="0" err="1"/>
              <a:t>proporsional</a:t>
            </a:r>
            <a:r>
              <a:rPr lang="en-ID" sz="8000" b="1" dirty="0"/>
              <a:t> </a:t>
            </a:r>
            <a:r>
              <a:rPr lang="en-ID" sz="8000" b="1" dirty="0" err="1"/>
              <a:t>mempertimbangkan</a:t>
            </a:r>
            <a:r>
              <a:rPr lang="en-ID" sz="8000" b="1" dirty="0"/>
              <a:t> </a:t>
            </a:r>
            <a:r>
              <a:rPr lang="en-ID" sz="8000" b="1" dirty="0" err="1"/>
              <a:t>keterlibatan</a:t>
            </a:r>
            <a:r>
              <a:rPr lang="en-ID" sz="8000" b="1" dirty="0"/>
              <a:t> </a:t>
            </a:r>
            <a:r>
              <a:rPr lang="en-ID" sz="8000" b="1" dirty="0" err="1"/>
              <a:t>perempuan</a:t>
            </a:r>
            <a:r>
              <a:rPr lang="en-ID" sz="8000" b="1" dirty="0"/>
              <a:t> </a:t>
            </a:r>
            <a:r>
              <a:rPr lang="en-ID" sz="8000" b="1" dirty="0" err="1"/>
              <a:t>tersebut</a:t>
            </a:r>
            <a:r>
              <a:rPr lang="en-ID" sz="8000" b="1" dirty="0"/>
              <a:t> </a:t>
            </a:r>
            <a:r>
              <a:rPr lang="en-ID" sz="8000" b="1" dirty="0" err="1"/>
              <a:t>dalam</a:t>
            </a:r>
            <a:r>
              <a:rPr lang="en-ID" sz="8000" b="1" dirty="0"/>
              <a:t> </a:t>
            </a:r>
            <a:r>
              <a:rPr lang="en-ID" sz="8000" b="1" dirty="0" err="1"/>
              <a:t>tindak</a:t>
            </a:r>
            <a:r>
              <a:rPr lang="en-ID" sz="8000" b="1" dirty="0"/>
              <a:t> </a:t>
            </a:r>
            <a:r>
              <a:rPr lang="en-ID" sz="8000" b="1" dirty="0" err="1"/>
              <a:t>pidana</a:t>
            </a:r>
            <a:r>
              <a:rPr lang="en-ID" sz="8000" b="1" dirty="0"/>
              <a:t> yang </a:t>
            </a:r>
            <a:r>
              <a:rPr lang="en-ID" sz="8000" b="1" dirty="0" err="1"/>
              <a:t>dilakukan</a:t>
            </a:r>
            <a:r>
              <a:rPr lang="en-ID" sz="8000" b="1" dirty="0"/>
              <a:t> </a:t>
            </a:r>
            <a:r>
              <a:rPr lang="en-ID" sz="8000" dirty="0" err="1"/>
              <a:t>termasuk</a:t>
            </a:r>
            <a:r>
              <a:rPr lang="en-ID" sz="8000" dirty="0"/>
              <a:t> </a:t>
            </a:r>
            <a:r>
              <a:rPr lang="en-ID" sz="8000" b="1" dirty="0" err="1"/>
              <a:t>dampak</a:t>
            </a:r>
            <a:r>
              <a:rPr lang="en-ID" sz="8000" b="1" dirty="0"/>
              <a:t> </a:t>
            </a:r>
            <a:r>
              <a:rPr lang="en-ID" sz="8000" b="1" dirty="0" err="1"/>
              <a:t>tindak</a:t>
            </a:r>
            <a:r>
              <a:rPr lang="en-ID" sz="8000" b="1" dirty="0"/>
              <a:t> </a:t>
            </a:r>
            <a:r>
              <a:rPr lang="en-ID" sz="8000" b="1" dirty="0" err="1"/>
              <a:t>pidana</a:t>
            </a:r>
            <a:r>
              <a:rPr lang="en-ID" sz="8000" b="1" dirty="0"/>
              <a:t> </a:t>
            </a:r>
            <a:r>
              <a:rPr lang="en-ID" sz="8000" b="1" dirty="0" err="1"/>
              <a:t>terhadap</a:t>
            </a:r>
            <a:r>
              <a:rPr lang="en-ID" sz="8000" b="1" dirty="0"/>
              <a:t> </a:t>
            </a:r>
            <a:r>
              <a:rPr lang="en-ID" sz="8000" b="1" dirty="0" err="1"/>
              <a:t>perempuan</a:t>
            </a:r>
            <a:r>
              <a:rPr lang="en-ID" sz="8000" b="1" dirty="0"/>
              <a:t> lain </a:t>
            </a:r>
            <a:r>
              <a:rPr lang="en-ID" sz="8000" b="1" dirty="0" err="1"/>
              <a:t>sebagai</a:t>
            </a:r>
            <a:r>
              <a:rPr lang="en-ID" sz="8000" b="1" dirty="0"/>
              <a:t> korban. </a:t>
            </a:r>
          </a:p>
          <a:p>
            <a:pPr lvl="0" algn="just">
              <a:spcBef>
                <a:spcPts val="0"/>
              </a:spcBef>
            </a:pPr>
            <a:endParaRPr lang="en-ID" sz="8000" dirty="0"/>
          </a:p>
          <a:p>
            <a:pPr lvl="0" algn="just">
              <a:spcBef>
                <a:spcPts val="0"/>
              </a:spcBef>
            </a:pPr>
            <a:r>
              <a:rPr lang="en-ID" sz="8000" dirty="0"/>
              <a:t>Status </a:t>
            </a:r>
            <a:r>
              <a:rPr lang="en-ID" sz="8000" dirty="0" err="1"/>
              <a:t>pelaku</a:t>
            </a:r>
            <a:r>
              <a:rPr lang="en-ID" sz="8000" dirty="0"/>
              <a:t> </a:t>
            </a:r>
            <a:r>
              <a:rPr lang="en-ID" sz="8000" dirty="0" err="1"/>
              <a:t>sebagai</a:t>
            </a:r>
            <a:r>
              <a:rPr lang="en-ID" sz="8000" dirty="0"/>
              <a:t> </a:t>
            </a:r>
            <a:r>
              <a:rPr lang="en-ID" sz="8000" dirty="0" err="1"/>
              <a:t>perempuan</a:t>
            </a:r>
            <a:r>
              <a:rPr lang="en-ID" sz="8000" dirty="0"/>
              <a:t> </a:t>
            </a:r>
            <a:r>
              <a:rPr lang="en-ID" sz="8000" dirty="0" err="1"/>
              <a:t>dapat</a:t>
            </a:r>
            <a:r>
              <a:rPr lang="en-ID" sz="8000" dirty="0"/>
              <a:t> </a:t>
            </a:r>
            <a:r>
              <a:rPr lang="en-ID" sz="8000" dirty="0" err="1"/>
              <a:t>saja</a:t>
            </a:r>
            <a:r>
              <a:rPr lang="en-ID" sz="8000" dirty="0"/>
              <a:t> </a:t>
            </a:r>
            <a:r>
              <a:rPr lang="en-ID" sz="8000" dirty="0" err="1"/>
              <a:t>dianggap</a:t>
            </a:r>
            <a:r>
              <a:rPr lang="en-ID" sz="8000" dirty="0"/>
              <a:t> </a:t>
            </a:r>
            <a:r>
              <a:rPr lang="en-ID" sz="8000" dirty="0" err="1"/>
              <a:t>sebagai</a:t>
            </a:r>
            <a:r>
              <a:rPr lang="en-ID" sz="8000" dirty="0"/>
              <a:t> </a:t>
            </a:r>
            <a:r>
              <a:rPr lang="en-ID" sz="8000" dirty="0" err="1"/>
              <a:t>keadaan</a:t>
            </a:r>
            <a:r>
              <a:rPr lang="en-ID" sz="8000" dirty="0"/>
              <a:t> yang </a:t>
            </a:r>
            <a:r>
              <a:rPr lang="en-ID" sz="8000" dirty="0" err="1"/>
              <a:t>meringankan</a:t>
            </a:r>
            <a:r>
              <a:rPr lang="en-ID" sz="8000" dirty="0"/>
              <a:t>. Hal </a:t>
            </a:r>
            <a:r>
              <a:rPr lang="en-ID" sz="8000" dirty="0" err="1"/>
              <a:t>ini</a:t>
            </a:r>
            <a:r>
              <a:rPr lang="en-ID" sz="8000" dirty="0"/>
              <a:t> pada </a:t>
            </a:r>
            <a:r>
              <a:rPr lang="en-ID" sz="8000" dirty="0" err="1"/>
              <a:t>prinsipnya</a:t>
            </a:r>
            <a:r>
              <a:rPr lang="en-ID" sz="8000" dirty="0"/>
              <a:t> </a:t>
            </a:r>
            <a:r>
              <a:rPr lang="en-ID" sz="8000" dirty="0" err="1"/>
              <a:t>baik</a:t>
            </a:r>
            <a:r>
              <a:rPr lang="en-ID" sz="8000" dirty="0"/>
              <a:t> </a:t>
            </a:r>
            <a:r>
              <a:rPr lang="en-ID" sz="8000" dirty="0" err="1"/>
              <a:t>untuk</a:t>
            </a:r>
            <a:r>
              <a:rPr lang="en-ID" sz="8000" dirty="0"/>
              <a:t> </a:t>
            </a:r>
            <a:r>
              <a:rPr lang="en-ID" sz="8000" dirty="0" err="1"/>
              <a:t>dipertimbangkan</a:t>
            </a:r>
            <a:r>
              <a:rPr lang="en-ID" sz="8000" dirty="0"/>
              <a:t> </a:t>
            </a:r>
            <a:r>
              <a:rPr lang="en-ID" sz="8000" dirty="0" err="1"/>
              <a:t>sebagai</a:t>
            </a:r>
            <a:r>
              <a:rPr lang="en-ID" sz="8000" dirty="0"/>
              <a:t> </a:t>
            </a:r>
            <a:r>
              <a:rPr lang="en-ID" sz="8000" dirty="0" err="1"/>
              <a:t>bagian</a:t>
            </a:r>
            <a:r>
              <a:rPr lang="en-ID" sz="8000" dirty="0"/>
              <a:t> </a:t>
            </a:r>
            <a:r>
              <a:rPr lang="en-ID" sz="8000" dirty="0" err="1"/>
              <a:t>dari</a:t>
            </a:r>
            <a:r>
              <a:rPr lang="en-ID" sz="8000" dirty="0"/>
              <a:t> </a:t>
            </a:r>
            <a:r>
              <a:rPr lang="en-ID" sz="8000" dirty="0" err="1"/>
              <a:t>isu</a:t>
            </a:r>
            <a:r>
              <a:rPr lang="en-ID" sz="8000" dirty="0"/>
              <a:t> </a:t>
            </a:r>
            <a:r>
              <a:rPr lang="en-ID" sz="8000" dirty="0" err="1"/>
              <a:t>keadilan</a:t>
            </a:r>
            <a:r>
              <a:rPr lang="en-ID" sz="8000" dirty="0"/>
              <a:t> gender </a:t>
            </a:r>
            <a:r>
              <a:rPr lang="en-ID" sz="8000" dirty="0" err="1"/>
              <a:t>dalam</a:t>
            </a:r>
            <a:r>
              <a:rPr lang="en-ID" sz="8000" dirty="0"/>
              <a:t> </a:t>
            </a:r>
            <a:r>
              <a:rPr lang="en-ID" sz="8000" dirty="0" err="1"/>
              <a:t>Sistem</a:t>
            </a:r>
            <a:r>
              <a:rPr lang="en-ID" sz="8000" dirty="0"/>
              <a:t> </a:t>
            </a:r>
            <a:r>
              <a:rPr lang="en-ID" sz="8000" dirty="0" err="1"/>
              <a:t>Peradilan</a:t>
            </a:r>
            <a:r>
              <a:rPr lang="en-ID" sz="8000" dirty="0"/>
              <a:t> </a:t>
            </a:r>
            <a:r>
              <a:rPr lang="en-ID" sz="8000" dirty="0" err="1"/>
              <a:t>Pidana</a:t>
            </a:r>
            <a:r>
              <a:rPr lang="en-ID" sz="8000" dirty="0"/>
              <a:t>. </a:t>
            </a:r>
          </a:p>
          <a:p>
            <a:pPr lvl="0" algn="just">
              <a:spcBef>
                <a:spcPts val="0"/>
              </a:spcBef>
            </a:pPr>
            <a:endParaRPr lang="en-ID" sz="8000" dirty="0"/>
          </a:p>
        </p:txBody>
      </p:sp>
    </p:spTree>
    <p:extLst>
      <p:ext uri="{BB962C8B-B14F-4D97-AF65-F5344CB8AC3E}">
        <p14:creationId xmlns:p14="http://schemas.microsoft.com/office/powerpoint/2010/main" val="38938251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401A6-927D-984A-B82C-AE2C8A347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D7AE2-22DF-8B4E-82E4-F0DD413D7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just">
              <a:spcBef>
                <a:spcPts val="0"/>
              </a:spcBef>
            </a:pPr>
            <a:r>
              <a:rPr lang="en-ID" sz="8000" b="1" dirty="0" err="1"/>
              <a:t>Apabila</a:t>
            </a:r>
            <a:r>
              <a:rPr lang="en-ID" sz="8000" b="1" dirty="0"/>
              <a:t> </a:t>
            </a:r>
            <a:r>
              <a:rPr lang="en-ID" sz="8000" b="1" dirty="0" err="1"/>
              <a:t>seorang</a:t>
            </a:r>
            <a:r>
              <a:rPr lang="en-ID" sz="8000" b="1" dirty="0"/>
              <a:t> </a:t>
            </a:r>
            <a:r>
              <a:rPr lang="en-ID" sz="8000" b="1" dirty="0" err="1"/>
              <a:t>perempuan</a:t>
            </a:r>
            <a:r>
              <a:rPr lang="en-ID" sz="8000" b="1" dirty="0"/>
              <a:t> </a:t>
            </a:r>
            <a:r>
              <a:rPr lang="en-ID" sz="8000" b="1" dirty="0" err="1"/>
              <a:t>ternyata</a:t>
            </a:r>
            <a:r>
              <a:rPr lang="en-ID" sz="8000" b="1" dirty="0"/>
              <a:t> </a:t>
            </a:r>
            <a:r>
              <a:rPr lang="en-ID" sz="8000" b="1" dirty="0" err="1"/>
              <a:t>terbukti</a:t>
            </a:r>
            <a:r>
              <a:rPr lang="en-ID" sz="8000" b="1" dirty="0"/>
              <a:t> </a:t>
            </a:r>
            <a:r>
              <a:rPr lang="en-ID" sz="8000" b="1" dirty="0" err="1"/>
              <a:t>melakukan</a:t>
            </a:r>
            <a:r>
              <a:rPr lang="en-ID" sz="8000" b="1" dirty="0"/>
              <a:t> </a:t>
            </a:r>
            <a:r>
              <a:rPr lang="en-ID" sz="8000" b="1" dirty="0" err="1"/>
              <a:t>tindak</a:t>
            </a:r>
            <a:r>
              <a:rPr lang="en-ID" sz="8000" b="1" dirty="0"/>
              <a:t> </a:t>
            </a:r>
            <a:r>
              <a:rPr lang="en-ID" sz="8000" b="1" dirty="0" err="1"/>
              <a:t>pidana</a:t>
            </a:r>
            <a:r>
              <a:rPr lang="en-ID" sz="8000" b="1" dirty="0"/>
              <a:t> dan </a:t>
            </a:r>
            <a:r>
              <a:rPr lang="en-ID" sz="8000" b="1" dirty="0" err="1"/>
              <a:t>harus</a:t>
            </a:r>
            <a:r>
              <a:rPr lang="en-ID" sz="8000" b="1" dirty="0"/>
              <a:t> </a:t>
            </a:r>
            <a:r>
              <a:rPr lang="en-ID" sz="8000" b="1" dirty="0" err="1"/>
              <a:t>menjalani</a:t>
            </a:r>
            <a:r>
              <a:rPr lang="en-ID" sz="8000" b="1" dirty="0"/>
              <a:t> masa </a:t>
            </a:r>
            <a:r>
              <a:rPr lang="en-ID" sz="8000" b="1" dirty="0" err="1"/>
              <a:t>hukuman</a:t>
            </a:r>
            <a:r>
              <a:rPr lang="en-ID" sz="8000" dirty="0"/>
              <a:t>, </a:t>
            </a:r>
            <a:r>
              <a:rPr lang="en-ID" sz="8000" dirty="0" err="1"/>
              <a:t>hal</a:t>
            </a:r>
            <a:r>
              <a:rPr lang="en-ID" sz="8000" dirty="0"/>
              <a:t> </a:t>
            </a:r>
            <a:r>
              <a:rPr lang="en-ID" sz="8000" dirty="0" err="1"/>
              <a:t>tersebut</a:t>
            </a:r>
            <a:r>
              <a:rPr lang="en-ID" sz="8000" dirty="0"/>
              <a:t> </a:t>
            </a:r>
            <a:r>
              <a:rPr lang="en-ID" sz="8000" dirty="0" err="1"/>
              <a:t>tentu</a:t>
            </a:r>
            <a:r>
              <a:rPr lang="en-ID" sz="8000" dirty="0"/>
              <a:t> </a:t>
            </a:r>
            <a:r>
              <a:rPr lang="en-ID" sz="8000" dirty="0" err="1"/>
              <a:t>akan</a:t>
            </a:r>
            <a:r>
              <a:rPr lang="en-ID" sz="8000" dirty="0"/>
              <a:t> </a:t>
            </a:r>
            <a:r>
              <a:rPr lang="en-ID" sz="8000" dirty="0" err="1"/>
              <a:t>berdampak</a:t>
            </a:r>
            <a:r>
              <a:rPr lang="en-ID" sz="8000" dirty="0"/>
              <a:t> </a:t>
            </a:r>
            <a:r>
              <a:rPr lang="en-ID" sz="8000" dirty="0" err="1"/>
              <a:t>sangat</a:t>
            </a:r>
            <a:r>
              <a:rPr lang="en-ID" sz="8000" dirty="0"/>
              <a:t> </a:t>
            </a:r>
            <a:r>
              <a:rPr lang="en-ID" sz="8000" dirty="0" err="1"/>
              <a:t>besar</a:t>
            </a:r>
            <a:r>
              <a:rPr lang="en-ID" sz="8000" dirty="0"/>
              <a:t> </a:t>
            </a:r>
            <a:r>
              <a:rPr lang="en-ID" sz="8000" dirty="0" err="1"/>
              <a:t>tidak</a:t>
            </a:r>
            <a:r>
              <a:rPr lang="en-ID" sz="8000" dirty="0"/>
              <a:t> </a:t>
            </a:r>
            <a:r>
              <a:rPr lang="en-ID" sz="8000" dirty="0" err="1"/>
              <a:t>saja</a:t>
            </a:r>
            <a:r>
              <a:rPr lang="en-ID" sz="8000" dirty="0"/>
              <a:t> pada </a:t>
            </a:r>
            <a:r>
              <a:rPr lang="en-ID" sz="8000" dirty="0" err="1"/>
              <a:t>diri</a:t>
            </a:r>
            <a:r>
              <a:rPr lang="en-ID" sz="8000" dirty="0"/>
              <a:t> </a:t>
            </a:r>
            <a:r>
              <a:rPr lang="en-ID" sz="8000" dirty="0" err="1"/>
              <a:t>perempuan</a:t>
            </a:r>
            <a:r>
              <a:rPr lang="en-ID" sz="8000" dirty="0"/>
              <a:t> yang </a:t>
            </a:r>
            <a:r>
              <a:rPr lang="en-ID" sz="8000" dirty="0" err="1"/>
              <a:t>bersangkutan</a:t>
            </a:r>
            <a:r>
              <a:rPr lang="en-ID" sz="8000" dirty="0"/>
              <a:t> </a:t>
            </a:r>
            <a:r>
              <a:rPr lang="en-ID" sz="8000" dirty="0" err="1"/>
              <a:t>tapi</a:t>
            </a:r>
            <a:r>
              <a:rPr lang="en-ID" sz="8000" dirty="0"/>
              <a:t> juga pada </a:t>
            </a:r>
            <a:r>
              <a:rPr lang="en-ID" sz="8000" dirty="0" err="1"/>
              <a:t>anak-anak</a:t>
            </a:r>
            <a:r>
              <a:rPr lang="en-ID" sz="8000" dirty="0"/>
              <a:t> dan </a:t>
            </a:r>
            <a:r>
              <a:rPr lang="en-ID" sz="8000" dirty="0" err="1"/>
              <a:t>keluarga</a:t>
            </a:r>
            <a:r>
              <a:rPr lang="en-ID" sz="8000" dirty="0"/>
              <a:t> </a:t>
            </a:r>
            <a:r>
              <a:rPr lang="en-ID" sz="8000" dirty="0" err="1"/>
              <a:t>karena</a:t>
            </a:r>
            <a:r>
              <a:rPr lang="en-ID" sz="8000" dirty="0"/>
              <a:t> pada </a:t>
            </a:r>
            <a:r>
              <a:rPr lang="en-ID" sz="8000" dirty="0" err="1"/>
              <a:t>umumnya</a:t>
            </a:r>
            <a:r>
              <a:rPr lang="en-ID" sz="8000" dirty="0"/>
              <a:t> </a:t>
            </a:r>
            <a:r>
              <a:rPr lang="en-ID" sz="8000" dirty="0" err="1"/>
              <a:t>seorang</a:t>
            </a:r>
            <a:r>
              <a:rPr lang="en-ID" sz="8000" dirty="0"/>
              <a:t> </a:t>
            </a:r>
            <a:r>
              <a:rPr lang="en-ID" sz="8000" dirty="0" err="1"/>
              <a:t>ibu</a:t>
            </a:r>
            <a:r>
              <a:rPr lang="en-ID" sz="8000" dirty="0"/>
              <a:t> </a:t>
            </a:r>
            <a:r>
              <a:rPr lang="en-ID" sz="8000" dirty="0" err="1"/>
              <a:t>adalah</a:t>
            </a:r>
            <a:r>
              <a:rPr lang="en-ID" sz="8000" dirty="0"/>
              <a:t> </a:t>
            </a:r>
            <a:r>
              <a:rPr lang="en-ID" sz="8000" dirty="0" err="1"/>
              <a:t>pengasuh</a:t>
            </a:r>
            <a:r>
              <a:rPr lang="en-ID" sz="8000" dirty="0"/>
              <a:t> </a:t>
            </a:r>
            <a:r>
              <a:rPr lang="en-ID" sz="8000" dirty="0" err="1"/>
              <a:t>utama</a:t>
            </a:r>
            <a:r>
              <a:rPr lang="en-ID" sz="8000" dirty="0"/>
              <a:t> </a:t>
            </a:r>
            <a:r>
              <a:rPr lang="en-ID" sz="8000" dirty="0" err="1"/>
              <a:t>anak-anaknya</a:t>
            </a:r>
            <a:r>
              <a:rPr lang="en-ID" sz="8000" dirty="0"/>
              <a:t> </a:t>
            </a:r>
            <a:r>
              <a:rPr lang="en-ID" sz="8000" dirty="0" err="1"/>
              <a:t>sehingga</a:t>
            </a:r>
            <a:r>
              <a:rPr lang="en-ID" sz="8000" dirty="0"/>
              <a:t> hakim </a:t>
            </a:r>
            <a:r>
              <a:rPr lang="en-ID" sz="8000" dirty="0" err="1"/>
              <a:t>tentu</a:t>
            </a:r>
            <a:r>
              <a:rPr lang="en-ID" sz="8000" dirty="0"/>
              <a:t> </a:t>
            </a:r>
            <a:r>
              <a:rPr lang="en-ID" sz="8000" dirty="0" err="1"/>
              <a:t>perlu</a:t>
            </a:r>
            <a:r>
              <a:rPr lang="en-ID" sz="8000" dirty="0"/>
              <a:t> </a:t>
            </a:r>
            <a:r>
              <a:rPr lang="en-ID" sz="8000" dirty="0" err="1"/>
              <a:t>memberikan</a:t>
            </a:r>
            <a:r>
              <a:rPr lang="en-ID" sz="8000" dirty="0"/>
              <a:t> </a:t>
            </a:r>
            <a:r>
              <a:rPr lang="en-ID" sz="8000" dirty="0" err="1"/>
              <a:t>pertimbangan</a:t>
            </a:r>
            <a:r>
              <a:rPr lang="en-ID" sz="8000" dirty="0"/>
              <a:t> </a:t>
            </a:r>
            <a:r>
              <a:rPr lang="en-ID" sz="8000" dirty="0" err="1"/>
              <a:t>terkait</a:t>
            </a:r>
            <a:r>
              <a:rPr lang="en-ID" sz="8000" dirty="0"/>
              <a:t> </a:t>
            </a:r>
            <a:r>
              <a:rPr lang="en-ID" sz="8000" dirty="0" err="1"/>
              <a:t>situasi</a:t>
            </a:r>
            <a:r>
              <a:rPr lang="en-ID" sz="8000" dirty="0"/>
              <a:t> </a:t>
            </a:r>
            <a:r>
              <a:rPr lang="en-ID" sz="8000" dirty="0" err="1"/>
              <a:t>tersebut</a:t>
            </a:r>
            <a:r>
              <a:rPr lang="en-ID" sz="8000" dirty="0"/>
              <a:t> </a:t>
            </a:r>
            <a:r>
              <a:rPr lang="en-ID" sz="8000" dirty="0" err="1"/>
              <a:t>secara</a:t>
            </a:r>
            <a:r>
              <a:rPr lang="en-ID" sz="8000" dirty="0"/>
              <a:t> </a:t>
            </a:r>
            <a:r>
              <a:rPr lang="en-ID" sz="8000" dirty="0" err="1"/>
              <a:t>adil</a:t>
            </a:r>
            <a:r>
              <a:rPr lang="en-ID" sz="8000" dirty="0"/>
              <a:t>.</a:t>
            </a:r>
          </a:p>
          <a:p>
            <a:pPr algn="just">
              <a:spcBef>
                <a:spcPts val="0"/>
              </a:spcBef>
            </a:pPr>
            <a:endParaRPr lang="en-ID" sz="8000" dirty="0"/>
          </a:p>
          <a:p>
            <a:pPr algn="just">
              <a:spcBef>
                <a:spcPts val="0"/>
              </a:spcBef>
            </a:pPr>
            <a:r>
              <a:rPr lang="en-ID" sz="8000" dirty="0" err="1"/>
              <a:t>Namun</a:t>
            </a:r>
            <a:r>
              <a:rPr lang="en-ID" sz="8000" dirty="0"/>
              <a:t> </a:t>
            </a:r>
            <a:r>
              <a:rPr lang="en-ID" sz="8000" dirty="0" err="1"/>
              <a:t>demikian</a:t>
            </a:r>
            <a:r>
              <a:rPr lang="en-ID" sz="8000" dirty="0"/>
              <a:t>, </a:t>
            </a:r>
            <a:r>
              <a:rPr lang="en-ID" sz="8000" dirty="0" err="1"/>
              <a:t>sejauh</a:t>
            </a:r>
            <a:r>
              <a:rPr lang="en-ID" sz="8000" dirty="0"/>
              <a:t> mana </a:t>
            </a:r>
            <a:r>
              <a:rPr lang="en-ID" sz="8000" dirty="0" err="1"/>
              <a:t>keterlibatan</a:t>
            </a:r>
            <a:r>
              <a:rPr lang="en-ID" sz="8000" dirty="0"/>
              <a:t> </a:t>
            </a:r>
            <a:r>
              <a:rPr lang="en-ID" sz="8000" dirty="0" err="1"/>
              <a:t>perempuan</a:t>
            </a:r>
            <a:r>
              <a:rPr lang="en-ID" sz="8000" dirty="0"/>
              <a:t> </a:t>
            </a:r>
            <a:r>
              <a:rPr lang="en-ID" sz="8000" dirty="0" err="1"/>
              <a:t>sebagai</a:t>
            </a:r>
            <a:r>
              <a:rPr lang="en-ID" sz="8000" dirty="0"/>
              <a:t> </a:t>
            </a:r>
            <a:r>
              <a:rPr lang="en-ID" sz="8000" dirty="0" err="1"/>
              <a:t>pelaku</a:t>
            </a:r>
            <a:r>
              <a:rPr lang="en-ID" sz="8000" dirty="0"/>
              <a:t> : </a:t>
            </a:r>
            <a:r>
              <a:rPr lang="en-ID" sz="8000" dirty="0" err="1"/>
              <a:t>apakah</a:t>
            </a:r>
            <a:r>
              <a:rPr lang="en-ID" sz="8000" dirty="0"/>
              <a:t> </a:t>
            </a:r>
            <a:r>
              <a:rPr lang="en-ID" sz="8000" dirty="0" err="1"/>
              <a:t>dalam</a:t>
            </a:r>
            <a:r>
              <a:rPr lang="en-ID" sz="8000" dirty="0"/>
              <a:t> </a:t>
            </a:r>
            <a:r>
              <a:rPr lang="en-ID" sz="8000" dirty="0" err="1"/>
              <a:t>posisi</a:t>
            </a:r>
            <a:r>
              <a:rPr lang="en-ID" sz="8000" dirty="0"/>
              <a:t> </a:t>
            </a:r>
            <a:r>
              <a:rPr lang="en-ID" sz="8000" dirty="0" err="1"/>
              <a:t>sentral</a:t>
            </a:r>
            <a:r>
              <a:rPr lang="en-ID" sz="8000" dirty="0"/>
              <a:t> </a:t>
            </a:r>
            <a:r>
              <a:rPr lang="en-ID" sz="8000" dirty="0" err="1"/>
              <a:t>atau</a:t>
            </a:r>
            <a:r>
              <a:rPr lang="en-ID" sz="8000" dirty="0"/>
              <a:t> </a:t>
            </a:r>
            <a:r>
              <a:rPr lang="en-ID" sz="8000" dirty="0" err="1"/>
              <a:t>sebatas</a:t>
            </a:r>
            <a:r>
              <a:rPr lang="en-ID" sz="8000" dirty="0"/>
              <a:t> </a:t>
            </a:r>
            <a:r>
              <a:rPr lang="en-ID" sz="8000" dirty="0" err="1"/>
              <a:t>membantu</a:t>
            </a:r>
            <a:r>
              <a:rPr lang="en-ID" sz="8000" dirty="0"/>
              <a:t> </a:t>
            </a:r>
            <a:r>
              <a:rPr lang="en-ID" sz="8000" dirty="0" err="1"/>
              <a:t>tindak</a:t>
            </a:r>
            <a:r>
              <a:rPr lang="en-ID" sz="8000" dirty="0"/>
              <a:t> </a:t>
            </a:r>
            <a:r>
              <a:rPr lang="en-ID" sz="8000" dirty="0" err="1"/>
              <a:t>pidana</a:t>
            </a:r>
            <a:r>
              <a:rPr lang="en-ID" sz="8000" dirty="0"/>
              <a:t>? </a:t>
            </a:r>
            <a:r>
              <a:rPr lang="en-ID" sz="8000" dirty="0" err="1"/>
              <a:t>Apa</a:t>
            </a:r>
            <a:r>
              <a:rPr lang="en-ID" sz="8000" dirty="0"/>
              <a:t> </a:t>
            </a:r>
            <a:r>
              <a:rPr lang="en-ID" sz="8000" dirty="0" err="1"/>
              <a:t>dampak</a:t>
            </a:r>
            <a:r>
              <a:rPr lang="en-ID" sz="8000" dirty="0"/>
              <a:t> </a:t>
            </a:r>
            <a:r>
              <a:rPr lang="en-ID" sz="8000" dirty="0" err="1"/>
              <a:t>tindak</a:t>
            </a:r>
            <a:r>
              <a:rPr lang="en-ID" sz="8000" dirty="0"/>
              <a:t> </a:t>
            </a:r>
            <a:r>
              <a:rPr lang="en-ID" sz="8000" dirty="0" err="1"/>
              <a:t>pidana</a:t>
            </a:r>
            <a:r>
              <a:rPr lang="en-ID" sz="8000" dirty="0"/>
              <a:t> yang </a:t>
            </a:r>
            <a:r>
              <a:rPr lang="en-ID" sz="8000" dirty="0" err="1"/>
              <a:t>dilakukan</a:t>
            </a:r>
            <a:r>
              <a:rPr lang="en-ID" sz="8000" dirty="0"/>
              <a:t> </a:t>
            </a:r>
            <a:r>
              <a:rPr lang="en-ID" sz="8000" dirty="0" err="1"/>
              <a:t>perempuan</a:t>
            </a:r>
            <a:r>
              <a:rPr lang="en-ID" sz="8000" dirty="0"/>
              <a:t> </a:t>
            </a:r>
            <a:r>
              <a:rPr lang="en-ID" sz="8000" dirty="0" err="1"/>
              <a:t>pelaku</a:t>
            </a:r>
            <a:r>
              <a:rPr lang="en-ID" sz="8000" dirty="0"/>
              <a:t> </a:t>
            </a:r>
            <a:r>
              <a:rPr lang="en-ID" sz="8000" dirty="0" err="1"/>
              <a:t>terhadap</a:t>
            </a:r>
            <a:r>
              <a:rPr lang="en-ID" sz="8000" dirty="0"/>
              <a:t> korban? Hal-</a:t>
            </a:r>
            <a:r>
              <a:rPr lang="en-ID" sz="8000" dirty="0" err="1"/>
              <a:t>hal</a:t>
            </a:r>
            <a:r>
              <a:rPr lang="en-ID" sz="8000" dirty="0"/>
              <a:t> </a:t>
            </a:r>
            <a:r>
              <a:rPr lang="en-ID" sz="8000" dirty="0" err="1"/>
              <a:t>tersebut</a:t>
            </a:r>
            <a:r>
              <a:rPr lang="en-ID" sz="8000" dirty="0"/>
              <a:t> </a:t>
            </a:r>
            <a:r>
              <a:rPr lang="en-ID" sz="8000" dirty="0" err="1"/>
              <a:t>tentu</a:t>
            </a:r>
            <a:r>
              <a:rPr lang="en-ID" sz="8000" dirty="0"/>
              <a:t> </a:t>
            </a:r>
            <a:r>
              <a:rPr lang="en-ID" sz="8000" dirty="0" err="1"/>
              <a:t>tetap</a:t>
            </a:r>
            <a:r>
              <a:rPr lang="en-ID" sz="8000" dirty="0"/>
              <a:t> </a:t>
            </a:r>
            <a:r>
              <a:rPr lang="en-ID" sz="8000" dirty="0" err="1"/>
              <a:t>harus</a:t>
            </a:r>
            <a:r>
              <a:rPr lang="en-ID" sz="8000" dirty="0"/>
              <a:t> </a:t>
            </a:r>
            <a:r>
              <a:rPr lang="en-ID" sz="8000" dirty="0" err="1"/>
              <a:t>dijadikan</a:t>
            </a:r>
            <a:r>
              <a:rPr lang="en-ID" sz="8000" dirty="0"/>
              <a:t> </a:t>
            </a:r>
            <a:r>
              <a:rPr lang="en-ID" sz="8000" dirty="0" err="1"/>
              <a:t>pertimbangan</a:t>
            </a:r>
            <a:r>
              <a:rPr lang="en-ID" sz="8000" dirty="0"/>
              <a:t> </a:t>
            </a:r>
            <a:r>
              <a:rPr lang="en-ID" sz="8000" dirty="0" err="1"/>
              <a:t>dalam</a:t>
            </a:r>
            <a:r>
              <a:rPr lang="en-ID" sz="8000" dirty="0"/>
              <a:t> </a:t>
            </a:r>
            <a:r>
              <a:rPr lang="en-ID" sz="8000" dirty="0" err="1"/>
              <a:t>memeriksa</a:t>
            </a:r>
            <a:r>
              <a:rPr lang="en-ID" sz="8000" dirty="0"/>
              <a:t> dan </a:t>
            </a:r>
            <a:r>
              <a:rPr lang="en-ID" sz="8000" dirty="0" err="1"/>
              <a:t>memutus</a:t>
            </a:r>
            <a:r>
              <a:rPr lang="en-ID" sz="8000" dirty="0"/>
              <a:t> </a:t>
            </a:r>
            <a:r>
              <a:rPr lang="en-ID" sz="8000" dirty="0" err="1"/>
              <a:t>perkara</a:t>
            </a:r>
            <a:r>
              <a:rPr lang="en-ID" sz="8000" dirty="0"/>
              <a:t> </a:t>
            </a:r>
            <a:r>
              <a:rPr lang="en-ID" sz="8000" dirty="0" err="1"/>
              <a:t>sebelum</a:t>
            </a:r>
            <a:r>
              <a:rPr lang="en-ID" sz="8000" dirty="0"/>
              <a:t> </a:t>
            </a:r>
            <a:r>
              <a:rPr lang="en-ID" sz="8000" dirty="0" err="1"/>
              <a:t>berbicara</a:t>
            </a:r>
            <a:r>
              <a:rPr lang="en-ID" sz="8000" dirty="0"/>
              <a:t> </a:t>
            </a:r>
            <a:r>
              <a:rPr lang="en-ID" sz="8000" dirty="0" err="1"/>
              <a:t>mengenai</a:t>
            </a:r>
            <a:r>
              <a:rPr lang="en-ID" sz="8000" dirty="0"/>
              <a:t> status </a:t>
            </a:r>
            <a:r>
              <a:rPr lang="en-ID" sz="8000" dirty="0" err="1"/>
              <a:t>pelaku</a:t>
            </a:r>
            <a:r>
              <a:rPr lang="en-ID" sz="8000" dirty="0"/>
              <a:t> </a:t>
            </a:r>
            <a:r>
              <a:rPr lang="en-ID" sz="8000" dirty="0" err="1"/>
              <a:t>sebagai</a:t>
            </a:r>
            <a:r>
              <a:rPr lang="en-ID" sz="8000" dirty="0"/>
              <a:t> </a:t>
            </a:r>
            <a:r>
              <a:rPr lang="en-ID" sz="8000" dirty="0" err="1"/>
              <a:t>perempuan</a:t>
            </a:r>
            <a:r>
              <a:rPr lang="en-ID" sz="8000" dirty="0"/>
              <a:t> yang </a:t>
            </a:r>
            <a:r>
              <a:rPr lang="en-ID" sz="8000" dirty="0" err="1"/>
              <a:t>dapat</a:t>
            </a:r>
            <a:r>
              <a:rPr lang="en-ID" sz="8000" dirty="0"/>
              <a:t> </a:t>
            </a:r>
            <a:r>
              <a:rPr lang="en-ID" sz="8000" dirty="0" err="1"/>
              <a:t>dianggap</a:t>
            </a:r>
            <a:r>
              <a:rPr lang="en-ID" sz="8000" dirty="0"/>
              <a:t> </a:t>
            </a:r>
            <a:r>
              <a:rPr lang="en-ID" sz="8000" dirty="0" err="1"/>
              <a:t>sebagai</a:t>
            </a:r>
            <a:r>
              <a:rPr lang="en-ID" sz="8000" dirty="0"/>
              <a:t> </a:t>
            </a:r>
            <a:r>
              <a:rPr lang="en-ID" sz="8000" dirty="0" err="1"/>
              <a:t>keadaan</a:t>
            </a:r>
            <a:r>
              <a:rPr lang="en-ID" sz="8000" dirty="0"/>
              <a:t> yang </a:t>
            </a:r>
            <a:r>
              <a:rPr lang="en-ID" sz="8000" dirty="0" err="1"/>
              <a:t>meringankan</a:t>
            </a:r>
            <a:r>
              <a:rPr lang="en-ID" sz="8000" dirty="0"/>
              <a:t>. </a:t>
            </a:r>
            <a:r>
              <a:rPr lang="en-ID" sz="8000" dirty="0" err="1"/>
              <a:t>Ini</a:t>
            </a:r>
            <a:r>
              <a:rPr lang="en-ID" sz="8000" dirty="0"/>
              <a:t> </a:t>
            </a:r>
            <a:r>
              <a:rPr lang="en-ID" sz="8000" dirty="0" err="1"/>
              <a:t>menjadi</a:t>
            </a:r>
            <a:r>
              <a:rPr lang="en-ID" sz="8000" dirty="0"/>
              <a:t> </a:t>
            </a:r>
            <a:r>
              <a:rPr lang="en-ID" sz="8000" dirty="0" err="1"/>
              <a:t>penting</a:t>
            </a:r>
            <a:r>
              <a:rPr lang="en-ID" sz="8000" dirty="0"/>
              <a:t> </a:t>
            </a:r>
            <a:r>
              <a:rPr lang="en-ID" sz="8000" b="1" dirty="0" err="1"/>
              <a:t>dalam</a:t>
            </a:r>
            <a:r>
              <a:rPr lang="en-ID" sz="8000" b="1" dirty="0"/>
              <a:t> </a:t>
            </a:r>
            <a:r>
              <a:rPr lang="en-ID" sz="8000" b="1" dirty="0" err="1"/>
              <a:t>rangka</a:t>
            </a:r>
            <a:r>
              <a:rPr lang="en-ID" sz="8000" b="1" dirty="0"/>
              <a:t> </a:t>
            </a:r>
            <a:r>
              <a:rPr lang="en-ID" sz="8000" b="1" dirty="0" err="1"/>
              <a:t>menjaga</a:t>
            </a:r>
            <a:r>
              <a:rPr lang="en-ID" sz="8000" b="1" dirty="0"/>
              <a:t> </a:t>
            </a:r>
            <a:r>
              <a:rPr lang="en-ID" sz="8000" b="1" dirty="0" err="1"/>
              <a:t>konsistensi</a:t>
            </a:r>
            <a:r>
              <a:rPr lang="en-ID" sz="8000" b="1" dirty="0"/>
              <a:t> </a:t>
            </a:r>
            <a:r>
              <a:rPr lang="en-ID" sz="8000" b="1" dirty="0" err="1"/>
              <a:t>putusan</a:t>
            </a:r>
            <a:r>
              <a:rPr lang="en-ID" sz="8000" b="1" dirty="0"/>
              <a:t> </a:t>
            </a:r>
            <a:r>
              <a:rPr lang="en-ID" sz="8000" b="1" dirty="0" err="1"/>
              <a:t>terhadap</a:t>
            </a:r>
            <a:r>
              <a:rPr lang="en-ID" sz="8000" b="1" dirty="0"/>
              <a:t> </a:t>
            </a:r>
            <a:r>
              <a:rPr lang="en-ID" sz="8000" b="1" dirty="0" err="1"/>
              <a:t>perempuan</a:t>
            </a:r>
            <a:r>
              <a:rPr lang="en-ID" sz="8000" b="1" dirty="0"/>
              <a:t> </a:t>
            </a:r>
            <a:r>
              <a:rPr lang="en-ID" sz="8000" b="1" dirty="0" err="1"/>
              <a:t>pelaku</a:t>
            </a:r>
            <a:r>
              <a:rPr lang="en-ID" sz="8000" b="1" dirty="0"/>
              <a:t> yang </a:t>
            </a:r>
            <a:r>
              <a:rPr lang="en-ID" sz="8000" b="1" dirty="0" err="1"/>
              <a:t>terlibat</a:t>
            </a:r>
            <a:r>
              <a:rPr lang="en-ID" sz="8000" b="1" dirty="0"/>
              <a:t> </a:t>
            </a:r>
            <a:r>
              <a:rPr lang="en-ID" sz="8000" b="1" dirty="0" err="1"/>
              <a:t>dalam</a:t>
            </a:r>
            <a:r>
              <a:rPr lang="en-ID" sz="8000" b="1" dirty="0"/>
              <a:t> </a:t>
            </a:r>
            <a:r>
              <a:rPr lang="en-ID" sz="8000" b="1" dirty="0" err="1"/>
              <a:t>berbagai</a:t>
            </a:r>
            <a:r>
              <a:rPr lang="en-ID" sz="8000" b="1" dirty="0"/>
              <a:t> </a:t>
            </a:r>
            <a:r>
              <a:rPr lang="en-ID" sz="8000" b="1" dirty="0" err="1"/>
              <a:t>tindak</a:t>
            </a:r>
            <a:r>
              <a:rPr lang="en-ID" sz="8000" b="1" dirty="0"/>
              <a:t> </a:t>
            </a:r>
            <a:r>
              <a:rPr lang="en-ID" sz="8000" b="1" dirty="0" err="1"/>
              <a:t>pidana</a:t>
            </a:r>
            <a:r>
              <a:rPr lang="en-ID" sz="8000" b="1" dirty="0"/>
              <a:t>. </a:t>
            </a:r>
          </a:p>
          <a:p>
            <a:r>
              <a:rPr lang="en-ID" dirty="0"/>
              <a:t> </a:t>
            </a:r>
          </a:p>
          <a:p>
            <a:pPr algn="just"/>
            <a:endParaRPr lang="en-ID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6330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BFAD2-A8CB-194B-B59A-748DECCF9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5144E-95D4-CD43-AE2B-4397E8C71C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en-ID" dirty="0" err="1"/>
              <a:t>Spesifik</a:t>
            </a:r>
            <a:r>
              <a:rPr lang="en-ID" dirty="0"/>
              <a:t> </a:t>
            </a:r>
            <a:r>
              <a:rPr lang="en-ID" dirty="0" err="1"/>
              <a:t>berbicara</a:t>
            </a:r>
            <a:r>
              <a:rPr lang="en-ID" dirty="0"/>
              <a:t> </a:t>
            </a:r>
            <a:r>
              <a:rPr lang="en-ID" dirty="0" err="1"/>
              <a:t>mengenai</a:t>
            </a:r>
            <a:r>
              <a:rPr lang="en-ID" dirty="0"/>
              <a:t> </a:t>
            </a:r>
            <a:r>
              <a:rPr lang="en-ID" b="1" dirty="0" err="1"/>
              <a:t>kasus-kasus</a:t>
            </a:r>
            <a:r>
              <a:rPr lang="en-ID" b="1" dirty="0"/>
              <a:t> </a:t>
            </a:r>
            <a:r>
              <a:rPr lang="en-ID" b="1" dirty="0" err="1"/>
              <a:t>korupsi</a:t>
            </a:r>
            <a:r>
              <a:rPr lang="en-ID" b="1" dirty="0"/>
              <a:t> yang </a:t>
            </a:r>
            <a:r>
              <a:rPr lang="en-ID" b="1" dirty="0" err="1"/>
              <a:t>melibatkan</a:t>
            </a:r>
            <a:r>
              <a:rPr lang="en-ID" b="1" dirty="0"/>
              <a:t> </a:t>
            </a:r>
            <a:r>
              <a:rPr lang="en-ID" b="1" dirty="0" err="1"/>
              <a:t>perempuan</a:t>
            </a:r>
            <a:r>
              <a:rPr lang="en-ID" b="1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pelaku</a:t>
            </a:r>
            <a:r>
              <a:rPr lang="en-ID" dirty="0"/>
              <a:t>, </a:t>
            </a:r>
            <a:r>
              <a:rPr lang="en-ID" dirty="0" err="1"/>
              <a:t>terlihat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b="1" dirty="0" err="1"/>
              <a:t>pertimbangan</a:t>
            </a:r>
            <a:r>
              <a:rPr lang="en-ID" b="1" dirty="0"/>
              <a:t> </a:t>
            </a:r>
            <a:r>
              <a:rPr lang="en-ID" b="1" dirty="0" err="1"/>
              <a:t>meringankan</a:t>
            </a:r>
            <a:r>
              <a:rPr lang="en-ID" b="1" dirty="0"/>
              <a:t> </a:t>
            </a:r>
            <a:r>
              <a:rPr lang="en-ID" b="1" dirty="0" err="1"/>
              <a:t>terkait</a:t>
            </a:r>
            <a:r>
              <a:rPr lang="en-ID" b="1" dirty="0"/>
              <a:t> status gender </a:t>
            </a:r>
            <a:r>
              <a:rPr lang="en-ID" b="1" dirty="0" err="1"/>
              <a:t>masih</a:t>
            </a:r>
            <a:r>
              <a:rPr lang="en-ID" b="1" dirty="0"/>
              <a:t> </a:t>
            </a:r>
            <a:r>
              <a:rPr lang="en-ID" b="1" dirty="0" err="1"/>
              <a:t>belum</a:t>
            </a:r>
            <a:r>
              <a:rPr lang="en-ID" b="1" dirty="0"/>
              <a:t> </a:t>
            </a:r>
            <a:r>
              <a:rPr lang="en-ID" b="1" dirty="0" err="1"/>
              <a:t>merata</a:t>
            </a:r>
            <a:r>
              <a:rPr lang="en-ID" b="1" dirty="0"/>
              <a:t>.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kasus</a:t>
            </a:r>
            <a:r>
              <a:rPr lang="en-ID" dirty="0"/>
              <a:t>, </a:t>
            </a:r>
            <a:r>
              <a:rPr lang="en-ID" dirty="0" err="1"/>
              <a:t>majelis</a:t>
            </a:r>
            <a:r>
              <a:rPr lang="en-ID" dirty="0"/>
              <a:t> </a:t>
            </a:r>
            <a:r>
              <a:rPr lang="en-ID" dirty="0" err="1"/>
              <a:t>menjadikan</a:t>
            </a:r>
            <a:r>
              <a:rPr lang="en-ID" dirty="0"/>
              <a:t> status </a:t>
            </a:r>
            <a:r>
              <a:rPr lang="en-ID" dirty="0" err="1"/>
              <a:t>perempuan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pelaku</a:t>
            </a:r>
            <a:r>
              <a:rPr lang="en-ID" dirty="0"/>
              <a:t> </a:t>
            </a:r>
            <a:r>
              <a:rPr lang="en-ID" dirty="0" err="1"/>
              <a:t>korupsi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alasan</a:t>
            </a:r>
            <a:r>
              <a:rPr lang="en-ID" dirty="0"/>
              <a:t> </a:t>
            </a:r>
            <a:r>
              <a:rPr lang="en-ID" dirty="0" err="1"/>
              <a:t>menjatuhkan</a:t>
            </a:r>
            <a:r>
              <a:rPr lang="en-ID" dirty="0"/>
              <a:t> </a:t>
            </a:r>
            <a:r>
              <a:rPr lang="en-ID" dirty="0" err="1"/>
              <a:t>vonis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ringan</a:t>
            </a:r>
            <a:r>
              <a:rPr lang="en-ID" dirty="0"/>
              <a:t>, </a:t>
            </a:r>
            <a:r>
              <a:rPr lang="en-ID" dirty="0" err="1"/>
              <a:t>namun</a:t>
            </a:r>
            <a:r>
              <a:rPr lang="en-ID" dirty="0"/>
              <a:t> pada </a:t>
            </a:r>
            <a:r>
              <a:rPr lang="en-ID" dirty="0" err="1"/>
              <a:t>putusan</a:t>
            </a:r>
            <a:r>
              <a:rPr lang="en-ID" dirty="0"/>
              <a:t> </a:t>
            </a:r>
            <a:r>
              <a:rPr lang="en-ID" dirty="0" err="1"/>
              <a:t>kasus</a:t>
            </a:r>
            <a:r>
              <a:rPr lang="en-ID" dirty="0"/>
              <a:t> </a:t>
            </a:r>
            <a:r>
              <a:rPr lang="en-ID" dirty="0" err="1"/>
              <a:t>korupsi</a:t>
            </a:r>
            <a:r>
              <a:rPr lang="en-ID" dirty="0"/>
              <a:t> lain, </a:t>
            </a:r>
            <a:r>
              <a:rPr lang="en-ID" dirty="0" err="1"/>
              <a:t>hal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sama</a:t>
            </a:r>
            <a:r>
              <a:rPr lang="en-ID" dirty="0"/>
              <a:t> </a:t>
            </a:r>
            <a:r>
              <a:rPr lang="en-ID" dirty="0" err="1"/>
              <a:t>sekali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dipertimbangkan</a:t>
            </a:r>
            <a:r>
              <a:rPr lang="en-ID" dirty="0"/>
              <a:t>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6544220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05453-63A5-344D-9202-95B089761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5A385-417A-4547-8D8E-499F958622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ID" dirty="0" err="1"/>
              <a:t>Selain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, </a:t>
            </a:r>
            <a:r>
              <a:rPr lang="en-ID" dirty="0" err="1"/>
              <a:t>pertimbangan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dianggap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tepat</a:t>
            </a:r>
            <a:r>
              <a:rPr lang="en-ID" dirty="0"/>
              <a:t> </a:t>
            </a:r>
            <a:r>
              <a:rPr lang="en-ID" dirty="0" err="1"/>
              <a:t>dilekatkan</a:t>
            </a:r>
            <a:r>
              <a:rPr lang="en-ID" dirty="0"/>
              <a:t> pada </a:t>
            </a:r>
            <a:r>
              <a:rPr lang="en-ID" dirty="0" err="1"/>
              <a:t>seorang</a:t>
            </a:r>
            <a:r>
              <a:rPr lang="en-ID" dirty="0"/>
              <a:t> </a:t>
            </a:r>
            <a:r>
              <a:rPr lang="en-ID" dirty="0" err="1"/>
              <a:t>Pinangki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apabila</a:t>
            </a:r>
            <a:r>
              <a:rPr lang="en-ID" dirty="0"/>
              <a:t> </a:t>
            </a:r>
            <a:r>
              <a:rPr lang="en-ID" dirty="0" err="1"/>
              <a:t>kita</a:t>
            </a:r>
            <a:r>
              <a:rPr lang="en-ID" dirty="0"/>
              <a:t> </a:t>
            </a:r>
            <a:r>
              <a:rPr lang="en-ID" dirty="0" err="1"/>
              <a:t>mempelajari</a:t>
            </a:r>
            <a:r>
              <a:rPr lang="en-ID" dirty="0"/>
              <a:t> </a:t>
            </a:r>
            <a:r>
              <a:rPr lang="en-ID" dirty="0" err="1"/>
              <a:t>kasus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, </a:t>
            </a:r>
            <a:r>
              <a:rPr lang="en-ID" dirty="0" err="1"/>
              <a:t>Pinangki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pelaku</a:t>
            </a:r>
            <a:r>
              <a:rPr lang="en-ID" dirty="0"/>
              <a:t> yang </a:t>
            </a:r>
            <a:r>
              <a:rPr lang="en-ID" dirty="0" err="1"/>
              <a:t>memegang</a:t>
            </a:r>
            <a:r>
              <a:rPr lang="en-ID" dirty="0"/>
              <a:t> </a:t>
            </a:r>
            <a:r>
              <a:rPr lang="en-ID" b="1" dirty="0" err="1"/>
              <a:t>peran</a:t>
            </a:r>
            <a:r>
              <a:rPr lang="en-ID" b="1" dirty="0"/>
              <a:t> </a:t>
            </a:r>
            <a:r>
              <a:rPr lang="en-ID" b="1" dirty="0" err="1"/>
              <a:t>sentral</a:t>
            </a:r>
            <a:r>
              <a:rPr lang="en-ID" b="1" dirty="0"/>
              <a:t> dan </a:t>
            </a:r>
            <a:r>
              <a:rPr lang="en-ID" b="1" dirty="0" err="1"/>
              <a:t>bukan</a:t>
            </a:r>
            <a:r>
              <a:rPr lang="en-ID" b="1" dirty="0"/>
              <a:t> </a:t>
            </a:r>
            <a:r>
              <a:rPr lang="en-ID" b="1" dirty="0" err="1"/>
              <a:t>hanya</a:t>
            </a:r>
            <a:r>
              <a:rPr lang="en-ID" b="1" dirty="0"/>
              <a:t> </a:t>
            </a:r>
            <a:r>
              <a:rPr lang="en-ID" b="1" dirty="0" err="1"/>
              <a:t>sebatas</a:t>
            </a:r>
            <a:r>
              <a:rPr lang="en-ID" b="1" dirty="0"/>
              <a:t> </a:t>
            </a:r>
            <a:r>
              <a:rPr lang="en-ID" b="1" dirty="0" err="1"/>
              <a:t>membantu</a:t>
            </a:r>
            <a:r>
              <a:rPr lang="en-ID" b="1" dirty="0"/>
              <a:t> </a:t>
            </a:r>
            <a:r>
              <a:rPr lang="en-ID" dirty="0" err="1"/>
              <a:t>terjadinya</a:t>
            </a:r>
            <a:r>
              <a:rPr lang="en-ID" dirty="0"/>
              <a:t> </a:t>
            </a:r>
            <a:r>
              <a:rPr lang="en-ID" dirty="0" err="1"/>
              <a:t>tindak</a:t>
            </a:r>
            <a:r>
              <a:rPr lang="en-ID" dirty="0"/>
              <a:t> </a:t>
            </a:r>
            <a:r>
              <a:rPr lang="en-ID" dirty="0" err="1"/>
              <a:t>pidana</a:t>
            </a:r>
            <a:r>
              <a:rPr lang="en-ID" dirty="0"/>
              <a:t>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ID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bahan</a:t>
            </a:r>
            <a:r>
              <a:rPr lang="en-ID" dirty="0"/>
              <a:t> </a:t>
            </a:r>
            <a:r>
              <a:rPr lang="en-ID" dirty="0" err="1"/>
              <a:t>perbandingan</a:t>
            </a:r>
            <a:r>
              <a:rPr lang="en-ID" dirty="0"/>
              <a:t>,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b="1" dirty="0" err="1"/>
              <a:t>kasus-kasus</a:t>
            </a:r>
            <a:r>
              <a:rPr lang="en-ID" b="1" dirty="0"/>
              <a:t> </a:t>
            </a:r>
            <a:r>
              <a:rPr lang="en-ID" b="1" dirty="0" err="1"/>
              <a:t>narkotika</a:t>
            </a:r>
            <a:r>
              <a:rPr lang="en-ID" b="1" dirty="0"/>
              <a:t>, </a:t>
            </a:r>
            <a:r>
              <a:rPr lang="en-ID" dirty="0" err="1"/>
              <a:t>perempuan-perempuan</a:t>
            </a:r>
            <a:r>
              <a:rPr lang="en-ID" dirty="0"/>
              <a:t> yang </a:t>
            </a:r>
            <a:r>
              <a:rPr lang="en-ID" dirty="0" err="1"/>
              <a:t>terlibat</a:t>
            </a:r>
            <a:r>
              <a:rPr lang="en-ID" dirty="0"/>
              <a:t> </a:t>
            </a:r>
            <a:r>
              <a:rPr lang="en-ID" dirty="0" err="1"/>
              <a:t>kerap</a:t>
            </a:r>
            <a:r>
              <a:rPr lang="en-ID" dirty="0"/>
              <a:t> kali </a:t>
            </a:r>
            <a:r>
              <a:rPr lang="en-ID" dirty="0" err="1"/>
              <a:t>sebatas</a:t>
            </a:r>
            <a:r>
              <a:rPr lang="en-ID" dirty="0"/>
              <a:t> </a:t>
            </a:r>
            <a:r>
              <a:rPr lang="en-ID" dirty="0" err="1"/>
              <a:t>berperan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pihak</a:t>
            </a:r>
            <a:r>
              <a:rPr lang="en-ID" dirty="0"/>
              <a:t> yang </a:t>
            </a:r>
            <a:r>
              <a:rPr lang="en-ID" dirty="0" err="1"/>
              <a:t>membantu</a:t>
            </a:r>
            <a:r>
              <a:rPr lang="en-ID" dirty="0"/>
              <a:t> </a:t>
            </a:r>
            <a:r>
              <a:rPr lang="en-ID" dirty="0" err="1"/>
              <a:t>terjadinya</a:t>
            </a:r>
            <a:r>
              <a:rPr lang="en-ID" dirty="0"/>
              <a:t> </a:t>
            </a:r>
            <a:r>
              <a:rPr lang="en-ID" dirty="0" err="1"/>
              <a:t>tindak</a:t>
            </a:r>
            <a:r>
              <a:rPr lang="en-ID" dirty="0"/>
              <a:t> </a:t>
            </a:r>
            <a:r>
              <a:rPr lang="en-ID" dirty="0" err="1"/>
              <a:t>pidana</a:t>
            </a:r>
            <a:r>
              <a:rPr lang="en-ID" dirty="0"/>
              <a:t> dan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menduduki</a:t>
            </a:r>
            <a:r>
              <a:rPr lang="en-ID" dirty="0"/>
              <a:t> </a:t>
            </a:r>
            <a:r>
              <a:rPr lang="en-ID" dirty="0" err="1"/>
              <a:t>posisi</a:t>
            </a:r>
            <a:r>
              <a:rPr lang="en-ID" dirty="0"/>
              <a:t> </a:t>
            </a:r>
            <a:r>
              <a:rPr lang="en-ID" dirty="0" err="1"/>
              <a:t>sentral</a:t>
            </a:r>
            <a:r>
              <a:rPr lang="en-ID" dirty="0"/>
              <a:t>, </a:t>
            </a:r>
            <a:r>
              <a:rPr lang="en-ID" dirty="0" err="1"/>
              <a:t>namun</a:t>
            </a:r>
            <a:r>
              <a:rPr lang="en-ID" dirty="0"/>
              <a:t> </a:t>
            </a:r>
            <a:r>
              <a:rPr lang="en-ID" dirty="0" err="1"/>
              <a:t>demikian</a:t>
            </a:r>
            <a:r>
              <a:rPr lang="en-ID" dirty="0"/>
              <a:t> </a:t>
            </a:r>
            <a:r>
              <a:rPr lang="en-ID" dirty="0" err="1"/>
              <a:t>pertimbangan</a:t>
            </a:r>
            <a:r>
              <a:rPr lang="en-ID" dirty="0"/>
              <a:t> </a:t>
            </a:r>
            <a:r>
              <a:rPr lang="en-ID" dirty="0" err="1"/>
              <a:t>meringankan</a:t>
            </a:r>
            <a:r>
              <a:rPr lang="en-ID" dirty="0"/>
              <a:t> </a:t>
            </a:r>
            <a:r>
              <a:rPr lang="en-ID" dirty="0" err="1"/>
              <a:t>terkait</a:t>
            </a:r>
            <a:r>
              <a:rPr lang="en-ID" dirty="0"/>
              <a:t> status </a:t>
            </a:r>
            <a:r>
              <a:rPr lang="en-ID" dirty="0" err="1"/>
              <a:t>perempuan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pelaku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kasus-kasus</a:t>
            </a:r>
            <a:r>
              <a:rPr lang="en-ID" dirty="0"/>
              <a:t> </a:t>
            </a:r>
            <a:r>
              <a:rPr lang="en-ID" dirty="0" err="1"/>
              <a:t>narkotika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justru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muncul</a:t>
            </a:r>
            <a:r>
              <a:rPr lang="en-ID" dirty="0"/>
              <a:t>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pertimbangan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kasus</a:t>
            </a:r>
            <a:r>
              <a:rPr lang="en-ID" dirty="0"/>
              <a:t> </a:t>
            </a:r>
            <a:r>
              <a:rPr lang="en-ID" dirty="0" err="1"/>
              <a:t>Pinangki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tentu</a:t>
            </a:r>
            <a:r>
              <a:rPr lang="en-ID" dirty="0"/>
              <a:t> </a:t>
            </a:r>
            <a:r>
              <a:rPr lang="en-ID" dirty="0" err="1"/>
              <a:t>menimbulkan</a:t>
            </a:r>
            <a:r>
              <a:rPr lang="en-ID" dirty="0"/>
              <a:t> </a:t>
            </a:r>
            <a:r>
              <a:rPr lang="en-ID" dirty="0" err="1"/>
              <a:t>tanda</a:t>
            </a:r>
            <a:r>
              <a:rPr lang="en-ID" dirty="0"/>
              <a:t> </a:t>
            </a:r>
            <a:r>
              <a:rPr lang="en-ID" dirty="0" err="1"/>
              <a:t>tanya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b="1" dirty="0" err="1"/>
              <a:t>terkesan</a:t>
            </a:r>
            <a:r>
              <a:rPr lang="en-ID" b="1" dirty="0"/>
              <a:t> </a:t>
            </a:r>
            <a:r>
              <a:rPr lang="en-ID" b="1" dirty="0" err="1"/>
              <a:t>tidak</a:t>
            </a:r>
            <a:r>
              <a:rPr lang="en-ID" b="1" dirty="0"/>
              <a:t> </a:t>
            </a:r>
            <a:r>
              <a:rPr lang="en-ID" b="1" dirty="0" err="1"/>
              <a:t>konsisten</a:t>
            </a:r>
            <a:r>
              <a:rPr lang="en-ID" b="1" dirty="0"/>
              <a:t>. 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5995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F9143-EE31-B246-825B-3F4786634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062B6-8238-A04E-A261-29D09300B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ID" dirty="0" err="1"/>
              <a:t>Persoalan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juga </a:t>
            </a:r>
            <a:r>
              <a:rPr lang="en-ID" dirty="0" err="1"/>
              <a:t>memunculkan</a:t>
            </a:r>
            <a:r>
              <a:rPr lang="en-ID" dirty="0"/>
              <a:t> </a:t>
            </a:r>
            <a:r>
              <a:rPr lang="en-ID" dirty="0" err="1"/>
              <a:t>persoalan</a:t>
            </a:r>
            <a:r>
              <a:rPr lang="en-ID" dirty="0"/>
              <a:t> lain </a:t>
            </a:r>
            <a:r>
              <a:rPr lang="en-ID" dirty="0" err="1"/>
              <a:t>terkait</a:t>
            </a:r>
            <a:r>
              <a:rPr lang="en-ID" dirty="0"/>
              <a:t> </a:t>
            </a:r>
            <a:r>
              <a:rPr lang="en-ID" b="1" dirty="0" err="1"/>
              <a:t>disparitas</a:t>
            </a:r>
            <a:r>
              <a:rPr lang="en-ID" b="1" dirty="0"/>
              <a:t> </a:t>
            </a:r>
            <a:r>
              <a:rPr lang="en-ID" b="1" dirty="0" err="1"/>
              <a:t>putusan</a:t>
            </a:r>
            <a:r>
              <a:rPr lang="en-ID" dirty="0"/>
              <a:t> </a:t>
            </a:r>
            <a:r>
              <a:rPr lang="en-ID" dirty="0">
                <a:sym typeface="Wingdings" pitchFamily="2" charset="2"/>
              </a:rPr>
              <a:t> </a:t>
            </a:r>
            <a:r>
              <a:rPr lang="en-US" dirty="0" err="1"/>
              <a:t>penerapan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yang </a:t>
            </a:r>
            <a:r>
              <a:rPr lang="en-US" dirty="0" err="1"/>
              <a:t>berbeda-beda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pelaku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ID" dirty="0"/>
              <a:t>, </a:t>
            </a:r>
            <a:r>
              <a:rPr lang="en-US" dirty="0" err="1"/>
              <a:t>pelaku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yang </a:t>
            </a:r>
            <a:r>
              <a:rPr lang="en-US" dirty="0" err="1"/>
              <a:t>berbeda-beda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berat</a:t>
            </a:r>
            <a:r>
              <a:rPr lang="en-US" dirty="0"/>
              <a:t> </a:t>
            </a:r>
            <a:r>
              <a:rPr lang="en-US" dirty="0" err="1"/>
              <a:t>ringan</a:t>
            </a:r>
            <a:r>
              <a:rPr lang="en-US" dirty="0"/>
              <a:t> </a:t>
            </a:r>
            <a:r>
              <a:rPr lang="en-US" dirty="0" err="1"/>
              <a:t>ancaman</a:t>
            </a:r>
            <a:r>
              <a:rPr lang="en-US" dirty="0"/>
              <a:t> </a:t>
            </a:r>
            <a:r>
              <a:rPr lang="en-US" dirty="0" err="1"/>
              <a:t>pidananya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diperbandingkan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pelaku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ID" dirty="0"/>
              <a:t>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ID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ID" dirty="0" err="1"/>
              <a:t>Situasi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US" dirty="0" err="1"/>
              <a:t>faktor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b="1" dirty="0" err="1"/>
              <a:t>mengurangi</a:t>
            </a:r>
            <a:r>
              <a:rPr lang="en-US" b="1" dirty="0"/>
              <a:t> </a:t>
            </a:r>
            <a:r>
              <a:rPr lang="en-US" b="1" dirty="0" err="1"/>
              <a:t>penghargaan</a:t>
            </a:r>
            <a:r>
              <a:rPr lang="en-US" b="1" dirty="0"/>
              <a:t> </a:t>
            </a:r>
            <a:r>
              <a:rPr lang="en-US" b="1" dirty="0" err="1"/>
              <a:t>baik</a:t>
            </a:r>
            <a:r>
              <a:rPr lang="en-US" b="1" dirty="0"/>
              <a:t> </a:t>
            </a:r>
            <a:r>
              <a:rPr lang="en-US" b="1" dirty="0" err="1"/>
              <a:t>pelaku</a:t>
            </a:r>
            <a:r>
              <a:rPr lang="en-US" b="1" dirty="0"/>
              <a:t> </a:t>
            </a:r>
            <a:r>
              <a:rPr lang="en-US" b="1" dirty="0" err="1"/>
              <a:t>maupun</a:t>
            </a:r>
            <a:r>
              <a:rPr lang="en-US" b="1" dirty="0"/>
              <a:t> </a:t>
            </a:r>
            <a:r>
              <a:rPr lang="en-US" b="1" dirty="0" err="1"/>
              <a:t>masyarakat</a:t>
            </a:r>
            <a:r>
              <a:rPr lang="en-US" b="1" dirty="0"/>
              <a:t> </a:t>
            </a:r>
            <a:r>
              <a:rPr lang="en-US" b="1" dirty="0" err="1"/>
              <a:t>terhadap</a:t>
            </a:r>
            <a:r>
              <a:rPr lang="en-US" b="1" dirty="0"/>
              <a:t> </a:t>
            </a:r>
            <a:r>
              <a:rPr lang="en-US" b="1" dirty="0" err="1"/>
              <a:t>pengadilan</a:t>
            </a:r>
            <a:r>
              <a:rPr lang="en-US" dirty="0"/>
              <a:t> yang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perspektif</a:t>
            </a:r>
            <a:r>
              <a:rPr lang="en-US" dirty="0"/>
              <a:t> </a:t>
            </a:r>
            <a:r>
              <a:rPr lang="en-US" dirty="0" err="1"/>
              <a:t>teoritis</a:t>
            </a:r>
            <a:r>
              <a:rPr lang="en-US" dirty="0"/>
              <a:t>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kriminogen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Peradilan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ID" dirty="0"/>
              <a:t>.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1336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4DA23-A785-4342-B201-A04543337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31216-F0F5-134F-99C1-86A4F2EDFB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en-ID" sz="2200" dirty="0"/>
              <a:t>Adapun </a:t>
            </a:r>
            <a:r>
              <a:rPr lang="en-ID" sz="2200" dirty="0" err="1"/>
              <a:t>catatan</a:t>
            </a:r>
            <a:r>
              <a:rPr lang="en-ID" sz="2200" dirty="0"/>
              <a:t> </a:t>
            </a:r>
            <a:r>
              <a:rPr lang="en-ID" sz="2200" dirty="0" err="1"/>
              <a:t>kedua</a:t>
            </a:r>
            <a:r>
              <a:rPr lang="en-ID" sz="2200" dirty="0"/>
              <a:t> </a:t>
            </a:r>
            <a:r>
              <a:rPr lang="en-ID" sz="2200" dirty="0" err="1"/>
              <a:t>ini</a:t>
            </a:r>
            <a:r>
              <a:rPr lang="en-ID" sz="2200" dirty="0"/>
              <a:t> </a:t>
            </a:r>
            <a:r>
              <a:rPr lang="en-ID" sz="2200" dirty="0" err="1"/>
              <a:t>terkait</a:t>
            </a:r>
            <a:r>
              <a:rPr lang="en-ID" sz="2200" dirty="0"/>
              <a:t> </a:t>
            </a:r>
            <a:r>
              <a:rPr lang="en-ID" sz="2200" dirty="0" err="1"/>
              <a:t>dengan</a:t>
            </a:r>
            <a:r>
              <a:rPr lang="en-ID" sz="2200" dirty="0"/>
              <a:t> </a:t>
            </a:r>
            <a:r>
              <a:rPr lang="en-ID" sz="2200" b="1" dirty="0" err="1"/>
              <a:t>pertimbangan</a:t>
            </a:r>
            <a:r>
              <a:rPr lang="en-ID" sz="2200" b="1" dirty="0"/>
              <a:t> </a:t>
            </a:r>
            <a:r>
              <a:rPr lang="en-ID" sz="2200" b="1" dirty="0" err="1"/>
              <a:t>majelis</a:t>
            </a:r>
            <a:r>
              <a:rPr lang="en-ID" sz="2200" b="1" dirty="0"/>
              <a:t> </a:t>
            </a:r>
            <a:r>
              <a:rPr lang="en-ID" sz="2200" b="1" dirty="0" err="1"/>
              <a:t>tingkat</a:t>
            </a:r>
            <a:r>
              <a:rPr lang="en-ID" sz="2200" b="1" dirty="0"/>
              <a:t> banding yang </a:t>
            </a:r>
            <a:r>
              <a:rPr lang="en-ID" sz="2200" b="1" dirty="0" err="1"/>
              <a:t>menyebutkan</a:t>
            </a:r>
            <a:r>
              <a:rPr lang="en-ID" sz="2200" b="1" dirty="0"/>
              <a:t> </a:t>
            </a:r>
            <a:r>
              <a:rPr lang="en-ID" sz="2200" b="1" dirty="0" err="1"/>
              <a:t>bahwa</a:t>
            </a:r>
            <a:r>
              <a:rPr lang="en-ID" sz="2200" b="1" dirty="0"/>
              <a:t> </a:t>
            </a:r>
            <a:r>
              <a:rPr lang="en-ID" sz="2200" b="1" dirty="0" err="1"/>
              <a:t>Terdakwa</a:t>
            </a:r>
            <a:r>
              <a:rPr lang="en-ID" sz="2200" b="1" dirty="0"/>
              <a:t> </a:t>
            </a:r>
            <a:r>
              <a:rPr lang="en-ID" sz="2200" b="1" dirty="0" err="1"/>
              <a:t>adalah</a:t>
            </a:r>
            <a:r>
              <a:rPr lang="en-ID" sz="2200" b="1" dirty="0"/>
              <a:t> </a:t>
            </a:r>
            <a:r>
              <a:rPr lang="en-ID" sz="2200" b="1" dirty="0" err="1"/>
              <a:t>seorang</a:t>
            </a:r>
            <a:r>
              <a:rPr lang="en-ID" sz="2200" b="1" dirty="0"/>
              <a:t> </a:t>
            </a:r>
            <a:r>
              <a:rPr lang="en-ID" sz="2200" b="1" dirty="0" err="1"/>
              <a:t>ibu</a:t>
            </a:r>
            <a:r>
              <a:rPr lang="en-ID" sz="2200" b="1" dirty="0"/>
              <a:t> </a:t>
            </a:r>
            <a:r>
              <a:rPr lang="en-ID" sz="2200" b="1" dirty="0" err="1"/>
              <a:t>dari</a:t>
            </a:r>
            <a:r>
              <a:rPr lang="en-ID" sz="2200" b="1" dirty="0"/>
              <a:t> </a:t>
            </a:r>
            <a:r>
              <a:rPr lang="en-ID" sz="2200" b="1" dirty="0" err="1"/>
              <a:t>anaknya</a:t>
            </a:r>
            <a:r>
              <a:rPr lang="en-ID" sz="2200" b="1" dirty="0"/>
              <a:t> yang </a:t>
            </a:r>
            <a:r>
              <a:rPr lang="en-ID" sz="2200" b="1" dirty="0" err="1"/>
              <a:t>masih</a:t>
            </a:r>
            <a:r>
              <a:rPr lang="en-ID" sz="2200" b="1" dirty="0"/>
              <a:t> </a:t>
            </a:r>
            <a:r>
              <a:rPr lang="en-ID" sz="2200" b="1" dirty="0" err="1"/>
              <a:t>balita</a:t>
            </a:r>
            <a:r>
              <a:rPr lang="en-ID" sz="2200" b="1" dirty="0"/>
              <a:t>, </a:t>
            </a:r>
            <a:r>
              <a:rPr lang="en-ID" sz="2200" b="1" dirty="0" err="1"/>
              <a:t>Terdakwa</a:t>
            </a:r>
            <a:r>
              <a:rPr lang="en-ID" sz="2200" b="1" dirty="0"/>
              <a:t> </a:t>
            </a:r>
            <a:r>
              <a:rPr lang="en-ID" sz="2200" b="1" dirty="0" err="1"/>
              <a:t>sebagai</a:t>
            </a:r>
            <a:r>
              <a:rPr lang="en-ID" sz="2200" b="1" dirty="0"/>
              <a:t> </a:t>
            </a:r>
            <a:r>
              <a:rPr lang="en-ID" sz="2200" b="1" dirty="0" err="1"/>
              <a:t>wanita</a:t>
            </a:r>
            <a:r>
              <a:rPr lang="en-ID" sz="2200" b="1" dirty="0"/>
              <a:t> </a:t>
            </a:r>
            <a:r>
              <a:rPr lang="en-ID" sz="2200" b="1" dirty="0" err="1"/>
              <a:t>harus</a:t>
            </a:r>
            <a:r>
              <a:rPr lang="en-ID" sz="2200" b="1" dirty="0"/>
              <a:t> </a:t>
            </a:r>
            <a:r>
              <a:rPr lang="en-ID" sz="2200" b="1" dirty="0" err="1"/>
              <a:t>mendapat</a:t>
            </a:r>
            <a:r>
              <a:rPr lang="en-ID" sz="2200" b="1" dirty="0"/>
              <a:t> </a:t>
            </a:r>
            <a:r>
              <a:rPr lang="en-ID" sz="2200" b="1" dirty="0" err="1"/>
              <a:t>perhatian</a:t>
            </a:r>
            <a:r>
              <a:rPr lang="en-ID" sz="2200" b="1" dirty="0"/>
              <a:t>, </a:t>
            </a:r>
            <a:r>
              <a:rPr lang="en-ID" sz="2200" b="1" dirty="0" err="1"/>
              <a:t>perlindungan</a:t>
            </a:r>
            <a:r>
              <a:rPr lang="en-ID" sz="2200" b="1" dirty="0"/>
              <a:t> dan </a:t>
            </a:r>
            <a:r>
              <a:rPr lang="en-ID" sz="2200" b="1" dirty="0" err="1"/>
              <a:t>diperlakukan</a:t>
            </a:r>
            <a:r>
              <a:rPr lang="en-ID" sz="2200" b="1" dirty="0"/>
              <a:t> </a:t>
            </a:r>
            <a:r>
              <a:rPr lang="en-ID" sz="2200" b="1" dirty="0" err="1"/>
              <a:t>secara</a:t>
            </a:r>
            <a:r>
              <a:rPr lang="en-ID" sz="2200" b="1" dirty="0"/>
              <a:t> </a:t>
            </a:r>
            <a:r>
              <a:rPr lang="en-ID" sz="2200" b="1" dirty="0" err="1"/>
              <a:t>adil</a:t>
            </a:r>
            <a:r>
              <a:rPr lang="en-ID" sz="2200" b="1" dirty="0"/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ID" sz="22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en-ID" sz="2200" dirty="0" err="1"/>
              <a:t>Terkait</a:t>
            </a:r>
            <a:r>
              <a:rPr lang="en-ID" sz="2200" dirty="0"/>
              <a:t> </a:t>
            </a:r>
            <a:r>
              <a:rPr lang="en-ID" sz="2200" dirty="0" err="1"/>
              <a:t>pertimbangan</a:t>
            </a:r>
            <a:r>
              <a:rPr lang="en-ID" sz="2200" dirty="0"/>
              <a:t> yang </a:t>
            </a:r>
            <a:r>
              <a:rPr lang="en-ID" sz="2200" dirty="0" err="1"/>
              <a:t>menyatakan</a:t>
            </a:r>
            <a:r>
              <a:rPr lang="en-ID" sz="2200" dirty="0"/>
              <a:t> </a:t>
            </a:r>
            <a:r>
              <a:rPr lang="en-ID" sz="2200" b="1" dirty="0" err="1"/>
              <a:t>perbuatan</a:t>
            </a:r>
            <a:r>
              <a:rPr lang="en-ID" sz="2200" b="1" dirty="0"/>
              <a:t> </a:t>
            </a:r>
            <a:r>
              <a:rPr lang="en-ID" sz="2200" b="1" dirty="0" err="1"/>
              <a:t>Terdakwa</a:t>
            </a:r>
            <a:r>
              <a:rPr lang="en-ID" sz="2200" b="1" dirty="0"/>
              <a:t> </a:t>
            </a:r>
            <a:r>
              <a:rPr lang="en-ID" sz="2200" b="1" dirty="0" err="1"/>
              <a:t>tidak</a:t>
            </a:r>
            <a:r>
              <a:rPr lang="en-ID" sz="2200" b="1" dirty="0"/>
              <a:t> </a:t>
            </a:r>
            <a:r>
              <a:rPr lang="en-ID" sz="2200" b="1" dirty="0" err="1"/>
              <a:t>terlepas</a:t>
            </a:r>
            <a:r>
              <a:rPr lang="en-ID" sz="2200" b="1" dirty="0"/>
              <a:t> </a:t>
            </a:r>
            <a:r>
              <a:rPr lang="en-ID" sz="2200" b="1" dirty="0" err="1"/>
              <a:t>dari</a:t>
            </a:r>
            <a:r>
              <a:rPr lang="en-ID" sz="2200" b="1" dirty="0"/>
              <a:t> </a:t>
            </a:r>
            <a:r>
              <a:rPr lang="en-ID" sz="2200" b="1" dirty="0" err="1"/>
              <a:t>keterlibatan</a:t>
            </a:r>
            <a:r>
              <a:rPr lang="en-ID" sz="2200" b="1" dirty="0"/>
              <a:t> </a:t>
            </a:r>
            <a:r>
              <a:rPr lang="en-ID" sz="2200" b="1" dirty="0" err="1"/>
              <a:t>pihak</a:t>
            </a:r>
            <a:r>
              <a:rPr lang="en-ID" sz="2200" b="1" dirty="0"/>
              <a:t> lain yang </a:t>
            </a:r>
            <a:r>
              <a:rPr lang="en-ID" sz="2200" b="1" dirty="0" err="1"/>
              <a:t>turut</a:t>
            </a:r>
            <a:r>
              <a:rPr lang="en-ID" sz="2200" b="1" dirty="0"/>
              <a:t> </a:t>
            </a:r>
            <a:r>
              <a:rPr lang="en-ID" sz="2200" b="1" dirty="0" err="1"/>
              <a:t>bertanggung</a:t>
            </a:r>
            <a:r>
              <a:rPr lang="en-ID" sz="2200" b="1" dirty="0"/>
              <a:t> </a:t>
            </a:r>
            <a:r>
              <a:rPr lang="en-ID" sz="2200" b="1" dirty="0" err="1"/>
              <a:t>jawab</a:t>
            </a:r>
            <a:r>
              <a:rPr lang="en-ID" sz="2200" b="1" dirty="0"/>
              <a:t>, </a:t>
            </a:r>
            <a:r>
              <a:rPr lang="en-ID" sz="2200" b="1" dirty="0" err="1"/>
              <a:t>sehingga</a:t>
            </a:r>
            <a:r>
              <a:rPr lang="en-ID" sz="2200" b="1" dirty="0"/>
              <a:t> </a:t>
            </a:r>
            <a:r>
              <a:rPr lang="en-ID" sz="2200" b="1" dirty="0" err="1"/>
              <a:t>kadar</a:t>
            </a:r>
            <a:r>
              <a:rPr lang="en-ID" sz="2200" b="1" dirty="0"/>
              <a:t> </a:t>
            </a:r>
            <a:r>
              <a:rPr lang="en-ID" sz="2200" b="1" dirty="0" err="1"/>
              <a:t>kesalahannya</a:t>
            </a:r>
            <a:r>
              <a:rPr lang="en-ID" sz="2200" b="1" dirty="0"/>
              <a:t> </a:t>
            </a:r>
            <a:r>
              <a:rPr lang="en-ID" sz="2200" b="1" dirty="0" err="1"/>
              <a:t>memengaruhi</a:t>
            </a:r>
            <a:r>
              <a:rPr lang="en-ID" sz="2200" b="1" dirty="0"/>
              <a:t> </a:t>
            </a:r>
            <a:r>
              <a:rPr lang="en-ID" sz="2200" b="1" dirty="0" err="1"/>
              <a:t>putusan</a:t>
            </a:r>
            <a:r>
              <a:rPr lang="en-ID" sz="2200" b="1" dirty="0"/>
              <a:t> </a:t>
            </a:r>
            <a:r>
              <a:rPr lang="en-ID" sz="2200" b="1" dirty="0" err="1"/>
              <a:t>ini</a:t>
            </a:r>
            <a:r>
              <a:rPr lang="en-ID" sz="2200" b="1" dirty="0"/>
              <a:t>,</a:t>
            </a:r>
            <a:r>
              <a:rPr lang="en-ID" sz="2200" dirty="0"/>
              <a:t> </a:t>
            </a:r>
            <a:r>
              <a:rPr lang="en-ID" sz="2200" dirty="0" err="1"/>
              <a:t>seharusnya</a:t>
            </a:r>
            <a:r>
              <a:rPr lang="en-ID" sz="2200" dirty="0"/>
              <a:t> </a:t>
            </a:r>
            <a:r>
              <a:rPr lang="en-ID" sz="2200" dirty="0" err="1"/>
              <a:t>majelis</a:t>
            </a:r>
            <a:r>
              <a:rPr lang="en-ID" sz="2200" dirty="0"/>
              <a:t> hakim </a:t>
            </a:r>
            <a:r>
              <a:rPr lang="en-ID" sz="2200" dirty="0" err="1"/>
              <a:t>tingkat</a:t>
            </a:r>
            <a:r>
              <a:rPr lang="en-ID" sz="2200" dirty="0"/>
              <a:t> banding juga </a:t>
            </a:r>
            <a:r>
              <a:rPr lang="en-ID" sz="2200" dirty="0" err="1"/>
              <a:t>mempertimbangkan</a:t>
            </a:r>
            <a:r>
              <a:rPr lang="en-ID" sz="2200" dirty="0"/>
              <a:t> </a:t>
            </a:r>
            <a:r>
              <a:rPr lang="en-ID" sz="2200" dirty="0" err="1"/>
              <a:t>bahwa</a:t>
            </a:r>
            <a:r>
              <a:rPr lang="en-ID" sz="2200" dirty="0"/>
              <a:t> </a:t>
            </a:r>
            <a:r>
              <a:rPr lang="en-ID" sz="2200" dirty="0" err="1"/>
              <a:t>Pinangki</a:t>
            </a:r>
            <a:r>
              <a:rPr lang="en-ID" sz="2200" dirty="0"/>
              <a:t> </a:t>
            </a:r>
            <a:r>
              <a:rPr lang="en-ID" sz="2200" dirty="0" err="1"/>
              <a:t>terlibat</a:t>
            </a:r>
            <a:r>
              <a:rPr lang="en-ID" sz="2200" dirty="0"/>
              <a:t> </a:t>
            </a:r>
            <a:r>
              <a:rPr lang="en-ID" sz="2200" dirty="0" err="1"/>
              <a:t>aktif</a:t>
            </a:r>
            <a:r>
              <a:rPr lang="en-ID" sz="2200" dirty="0"/>
              <a:t> </a:t>
            </a:r>
            <a:r>
              <a:rPr lang="en-ID" sz="2200" dirty="0" err="1"/>
              <a:t>dalam</a:t>
            </a:r>
            <a:r>
              <a:rPr lang="en-ID" sz="2200" dirty="0"/>
              <a:t> </a:t>
            </a:r>
            <a:r>
              <a:rPr lang="en-ID" sz="2200" dirty="0" err="1"/>
              <a:t>mengatur</a:t>
            </a:r>
            <a:r>
              <a:rPr lang="en-ID" sz="2200" dirty="0"/>
              <a:t> </a:t>
            </a:r>
            <a:r>
              <a:rPr lang="en-ID" sz="2200" dirty="0" err="1"/>
              <a:t>skenario</a:t>
            </a:r>
            <a:r>
              <a:rPr lang="en-ID" sz="2200" dirty="0"/>
              <a:t> </a:t>
            </a:r>
            <a:r>
              <a:rPr lang="en-ID" sz="2200" dirty="0" err="1"/>
              <a:t>pelarian</a:t>
            </a:r>
            <a:r>
              <a:rPr lang="en-ID" sz="2200" dirty="0"/>
              <a:t> Joko </a:t>
            </a:r>
            <a:r>
              <a:rPr lang="en-ID" sz="2200" dirty="0" err="1"/>
              <a:t>Tjandra</a:t>
            </a:r>
            <a:r>
              <a:rPr lang="en-ID" sz="2200" dirty="0"/>
              <a:t> dan </a:t>
            </a:r>
            <a:r>
              <a:rPr lang="en-ID" sz="2200" dirty="0" err="1"/>
              <a:t>menjadi</a:t>
            </a:r>
            <a:r>
              <a:rPr lang="en-ID" sz="2200" dirty="0"/>
              <a:t> </a:t>
            </a:r>
            <a:r>
              <a:rPr lang="en-ID" sz="2200" dirty="0" err="1"/>
              <a:t>pelaku</a:t>
            </a:r>
            <a:r>
              <a:rPr lang="en-ID" sz="2200" dirty="0"/>
              <a:t> yang </a:t>
            </a:r>
            <a:r>
              <a:rPr lang="en-ID" sz="2200" dirty="0" err="1"/>
              <a:t>memegang</a:t>
            </a:r>
            <a:r>
              <a:rPr lang="en-ID" sz="2200" dirty="0"/>
              <a:t> </a:t>
            </a:r>
            <a:r>
              <a:rPr lang="en-ID" sz="2200" dirty="0" err="1"/>
              <a:t>peran</a:t>
            </a:r>
            <a:r>
              <a:rPr lang="en-ID" sz="2200" dirty="0"/>
              <a:t> </a:t>
            </a:r>
            <a:r>
              <a:rPr lang="en-ID" sz="2200" dirty="0" err="1"/>
              <a:t>sentral</a:t>
            </a:r>
            <a:r>
              <a:rPr lang="en-ID" sz="2200" dirty="0"/>
              <a:t> </a:t>
            </a:r>
            <a:r>
              <a:rPr lang="en-ID" sz="2200" dirty="0" err="1"/>
              <a:t>sehingga</a:t>
            </a:r>
            <a:r>
              <a:rPr lang="en-ID" sz="2200" dirty="0"/>
              <a:t> </a:t>
            </a:r>
            <a:r>
              <a:rPr lang="en-ID" sz="2200" dirty="0" err="1"/>
              <a:t>derajat</a:t>
            </a:r>
            <a:r>
              <a:rPr lang="en-ID" sz="2200" dirty="0"/>
              <a:t> </a:t>
            </a:r>
            <a:r>
              <a:rPr lang="en-ID" sz="2200" dirty="0" err="1"/>
              <a:t>kesalahannyapun</a:t>
            </a:r>
            <a:r>
              <a:rPr lang="en-ID" sz="2200" dirty="0"/>
              <a:t> </a:t>
            </a:r>
            <a:r>
              <a:rPr lang="en-ID" sz="2200" dirty="0" err="1"/>
              <a:t>cukup</a:t>
            </a:r>
            <a:r>
              <a:rPr lang="en-ID" sz="2200" dirty="0"/>
              <a:t> </a:t>
            </a:r>
            <a:r>
              <a:rPr lang="en-ID" sz="2200" dirty="0" err="1"/>
              <a:t>tinggi</a:t>
            </a:r>
            <a:r>
              <a:rPr lang="en-ID" sz="2200" dirty="0"/>
              <a:t>. </a:t>
            </a:r>
            <a:r>
              <a:rPr lang="en-ID" sz="2200" dirty="0" err="1"/>
              <a:t>Dengan</a:t>
            </a:r>
            <a:r>
              <a:rPr lang="en-ID" sz="2200" dirty="0"/>
              <a:t> </a:t>
            </a:r>
            <a:r>
              <a:rPr lang="en-ID" sz="2200" dirty="0" err="1"/>
              <a:t>demikian</a:t>
            </a:r>
            <a:r>
              <a:rPr lang="en-ID" sz="2200" dirty="0"/>
              <a:t>, </a:t>
            </a:r>
            <a:r>
              <a:rPr lang="en-ID" sz="2200" dirty="0" err="1"/>
              <a:t>pertimbangan</a:t>
            </a:r>
            <a:r>
              <a:rPr lang="en-ID" sz="2200" dirty="0"/>
              <a:t> </a:t>
            </a:r>
            <a:r>
              <a:rPr lang="en-ID" sz="2200" dirty="0" err="1"/>
              <a:t>ini</a:t>
            </a:r>
            <a:r>
              <a:rPr lang="en-ID" sz="2200" dirty="0"/>
              <a:t> </a:t>
            </a:r>
            <a:r>
              <a:rPr lang="en-ID" sz="2200" dirty="0" err="1"/>
              <a:t>sesungguhnya</a:t>
            </a:r>
            <a:r>
              <a:rPr lang="en-ID" sz="2200" dirty="0"/>
              <a:t> </a:t>
            </a:r>
            <a:r>
              <a:rPr lang="en-ID" sz="2200" dirty="0" err="1"/>
              <a:t>tidak</a:t>
            </a:r>
            <a:r>
              <a:rPr lang="en-ID" sz="2200" dirty="0"/>
              <a:t> </a:t>
            </a:r>
            <a:r>
              <a:rPr lang="en-ID" sz="2200" dirty="0" err="1"/>
              <a:t>tepat</a:t>
            </a:r>
            <a:r>
              <a:rPr lang="en-ID" sz="2200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4099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869AB-495A-4349-8C4B-A6F5B5FD6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24FB7-9FBD-8246-99E7-1BCBBD6AA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en-US" sz="2200" b="1" dirty="0"/>
              <a:t>CATATAN KETIGA </a:t>
            </a:r>
            <a:r>
              <a:rPr lang="en-US" sz="2200" dirty="0"/>
              <a:t>: </a:t>
            </a:r>
            <a:r>
              <a:rPr lang="en-US" sz="2200" dirty="0" err="1"/>
              <a:t>Sinkronisasi</a:t>
            </a:r>
            <a:r>
              <a:rPr lang="en-US" sz="2200" dirty="0"/>
              <a:t> </a:t>
            </a:r>
            <a:r>
              <a:rPr lang="en-US" sz="2200" dirty="0" err="1"/>
              <a:t>pelaksanaan</a:t>
            </a:r>
            <a:r>
              <a:rPr lang="en-US" sz="2200" dirty="0"/>
              <a:t> </a:t>
            </a:r>
            <a:r>
              <a:rPr lang="en-US" sz="2200" dirty="0" err="1"/>
              <a:t>penegakan</a:t>
            </a:r>
            <a:r>
              <a:rPr lang="en-US" sz="2200" dirty="0"/>
              <a:t> </a:t>
            </a:r>
            <a:r>
              <a:rPr lang="en-US" sz="2200" dirty="0" err="1"/>
              <a:t>hukum</a:t>
            </a:r>
            <a:r>
              <a:rPr lang="en-US" sz="2200" dirty="0"/>
              <a:t> </a:t>
            </a:r>
            <a:r>
              <a:rPr lang="en-US" sz="2200" dirty="0" err="1"/>
              <a:t>diantara</a:t>
            </a:r>
            <a:r>
              <a:rPr lang="en-US" sz="2200" dirty="0"/>
              <a:t> </a:t>
            </a:r>
            <a:r>
              <a:rPr lang="en-US" sz="2200" dirty="0" err="1"/>
              <a:t>subsistem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Sistem</a:t>
            </a:r>
            <a:r>
              <a:rPr lang="en-US" sz="2200" dirty="0"/>
              <a:t> </a:t>
            </a:r>
            <a:r>
              <a:rPr lang="en-US" sz="2200" dirty="0" err="1"/>
              <a:t>Peradilan</a:t>
            </a:r>
            <a:r>
              <a:rPr lang="en-US" sz="2200" dirty="0"/>
              <a:t> </a:t>
            </a:r>
            <a:r>
              <a:rPr lang="en-US" sz="2200" dirty="0" err="1"/>
              <a:t>Pidana</a:t>
            </a:r>
            <a:r>
              <a:rPr lang="en-US" sz="2200" dirty="0"/>
              <a:t> (</a:t>
            </a:r>
            <a:r>
              <a:rPr lang="en-US" sz="2200" dirty="0" err="1"/>
              <a:t>penyidik</a:t>
            </a:r>
            <a:r>
              <a:rPr lang="en-US" sz="2200" dirty="0"/>
              <a:t>, </a:t>
            </a:r>
            <a:r>
              <a:rPr lang="en-US" sz="2200" dirty="0" err="1"/>
              <a:t>penuntut</a:t>
            </a:r>
            <a:r>
              <a:rPr lang="en-US" sz="2200" dirty="0"/>
              <a:t> </a:t>
            </a:r>
            <a:r>
              <a:rPr lang="en-US" sz="2200" dirty="0" err="1"/>
              <a:t>umum</a:t>
            </a:r>
            <a:r>
              <a:rPr lang="en-US" sz="2200" dirty="0"/>
              <a:t>, hakim)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kasus</a:t>
            </a:r>
            <a:r>
              <a:rPr lang="en-US" sz="2200" dirty="0"/>
              <a:t> </a:t>
            </a:r>
            <a:r>
              <a:rPr lang="en-US" sz="2200" dirty="0" err="1"/>
              <a:t>tindak</a:t>
            </a:r>
            <a:r>
              <a:rPr lang="en-US" sz="2200" dirty="0"/>
              <a:t> </a:t>
            </a:r>
            <a:r>
              <a:rPr lang="en-US" sz="2200" dirty="0" err="1"/>
              <a:t>pidana</a:t>
            </a:r>
            <a:r>
              <a:rPr lang="en-US" sz="2200" dirty="0"/>
              <a:t> </a:t>
            </a:r>
            <a:r>
              <a:rPr lang="en-US" sz="2200" dirty="0" err="1"/>
              <a:t>korupsi</a:t>
            </a:r>
            <a:r>
              <a:rPr lang="en-US" sz="2200" dirty="0"/>
              <a:t> </a:t>
            </a:r>
            <a:r>
              <a:rPr lang="en-US" sz="2200" dirty="0" err="1"/>
              <a:t>menjadi</a:t>
            </a:r>
            <a:r>
              <a:rPr lang="en-US" sz="2200" dirty="0"/>
              <a:t> </a:t>
            </a:r>
            <a:r>
              <a:rPr lang="en-US" sz="2200" dirty="0" err="1"/>
              <a:t>sangat</a:t>
            </a:r>
            <a:r>
              <a:rPr lang="en-US" sz="2200" dirty="0"/>
              <a:t> </a:t>
            </a:r>
            <a:r>
              <a:rPr lang="en-US" sz="2200" dirty="0" err="1"/>
              <a:t>esensial</a:t>
            </a:r>
            <a:r>
              <a:rPr lang="en-US" sz="2200" dirty="0"/>
              <a:t> demi </a:t>
            </a:r>
            <a:r>
              <a:rPr lang="en-US" sz="2200" dirty="0" err="1"/>
              <a:t>terwujudnya</a:t>
            </a:r>
            <a:r>
              <a:rPr lang="en-US" sz="2200" dirty="0"/>
              <a:t> </a:t>
            </a:r>
            <a:r>
              <a:rPr lang="en-US" sz="2200" dirty="0" err="1"/>
              <a:t>Sistem</a:t>
            </a:r>
            <a:r>
              <a:rPr lang="en-US" sz="2200" dirty="0"/>
              <a:t> </a:t>
            </a:r>
            <a:r>
              <a:rPr lang="en-US" sz="2200" dirty="0" err="1"/>
              <a:t>Peradilan</a:t>
            </a:r>
            <a:r>
              <a:rPr lang="en-US" sz="2200" dirty="0"/>
              <a:t> </a:t>
            </a:r>
            <a:r>
              <a:rPr lang="en-US" sz="2200" dirty="0" err="1"/>
              <a:t>Pidana</a:t>
            </a:r>
            <a:r>
              <a:rPr lang="en-US" sz="2200" dirty="0"/>
              <a:t> </a:t>
            </a:r>
            <a:r>
              <a:rPr lang="en-US" sz="2200" dirty="0" err="1"/>
              <a:t>Terpadu</a:t>
            </a:r>
            <a:r>
              <a:rPr lang="en-US" sz="2200" dirty="0"/>
              <a:t> yang </a:t>
            </a:r>
            <a:r>
              <a:rPr lang="en-US" sz="2200" dirty="0" err="1"/>
              <a:t>sungguh-sungguh</a:t>
            </a:r>
            <a:r>
              <a:rPr lang="en-US" sz="2200" dirty="0"/>
              <a:t> </a:t>
            </a:r>
            <a:r>
              <a:rPr lang="en-US" sz="2200" dirty="0" err="1"/>
              <a:t>memiliki</a:t>
            </a:r>
            <a:r>
              <a:rPr lang="en-US" sz="2200" dirty="0"/>
              <a:t> </a:t>
            </a:r>
            <a:r>
              <a:rPr lang="en-US" sz="2200" dirty="0" err="1"/>
              <a:t>tujuan</a:t>
            </a:r>
            <a:r>
              <a:rPr lang="en-US" sz="2200" dirty="0"/>
              <a:t> </a:t>
            </a:r>
            <a:r>
              <a:rPr lang="en-US" sz="2200" dirty="0" err="1"/>
              <a:t>bersama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menanggulangi</a:t>
            </a:r>
            <a:r>
              <a:rPr lang="en-US" sz="2200" dirty="0"/>
              <a:t> </a:t>
            </a:r>
            <a:r>
              <a:rPr lang="en-US" sz="2200" dirty="0" err="1"/>
              <a:t>kejahatan</a:t>
            </a:r>
            <a:r>
              <a:rPr lang="en-US" sz="2200" dirty="0"/>
              <a:t>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en-US" sz="22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en-ID" sz="2200" dirty="0"/>
              <a:t>Salah </a:t>
            </a:r>
            <a:r>
              <a:rPr lang="en-ID" sz="2200" dirty="0" err="1"/>
              <a:t>satu</a:t>
            </a:r>
            <a:r>
              <a:rPr lang="en-ID" sz="2200" dirty="0"/>
              <a:t> </a:t>
            </a:r>
            <a:r>
              <a:rPr lang="en-ID" sz="2200" dirty="0" err="1"/>
              <a:t>pertimbangan</a:t>
            </a:r>
            <a:r>
              <a:rPr lang="en-ID" sz="2200" dirty="0"/>
              <a:t> yang </a:t>
            </a:r>
            <a:r>
              <a:rPr lang="en-ID" sz="2200" dirty="0" err="1"/>
              <a:t>muncul</a:t>
            </a:r>
            <a:r>
              <a:rPr lang="en-ID" sz="2200" dirty="0"/>
              <a:t> </a:t>
            </a:r>
            <a:r>
              <a:rPr lang="en-ID" sz="2200" dirty="0" err="1"/>
              <a:t>dalam</a:t>
            </a:r>
            <a:r>
              <a:rPr lang="en-ID" sz="2200" dirty="0"/>
              <a:t> </a:t>
            </a:r>
            <a:r>
              <a:rPr lang="en-ID" sz="2200" dirty="0" err="1"/>
              <a:t>putusan</a:t>
            </a:r>
            <a:r>
              <a:rPr lang="en-ID" sz="2200" dirty="0"/>
              <a:t> </a:t>
            </a:r>
            <a:r>
              <a:rPr lang="en-ID" sz="2200" dirty="0" err="1"/>
              <a:t>tingkat</a:t>
            </a:r>
            <a:r>
              <a:rPr lang="en-ID" sz="2200" dirty="0"/>
              <a:t> banding </a:t>
            </a:r>
            <a:r>
              <a:rPr lang="en-ID" sz="2200" dirty="0" err="1"/>
              <a:t>adalah</a:t>
            </a:r>
            <a:r>
              <a:rPr lang="en-ID" sz="2200" dirty="0"/>
              <a:t> </a:t>
            </a:r>
            <a:r>
              <a:rPr lang="en-ID" sz="2200" b="1" dirty="0" err="1"/>
              <a:t>tuntutan</a:t>
            </a:r>
            <a:r>
              <a:rPr lang="en-ID" sz="2200" b="1" dirty="0"/>
              <a:t> </a:t>
            </a:r>
            <a:r>
              <a:rPr lang="en-ID" sz="2200" b="1" dirty="0" err="1"/>
              <a:t>pidana</a:t>
            </a:r>
            <a:r>
              <a:rPr lang="en-ID" sz="2200" b="1" dirty="0"/>
              <a:t> </a:t>
            </a:r>
            <a:r>
              <a:rPr lang="en-ID" sz="2200" b="1" dirty="0" err="1"/>
              <a:t>Jaksa</a:t>
            </a:r>
            <a:r>
              <a:rPr lang="en-ID" sz="2200" b="1" dirty="0"/>
              <a:t>/</a:t>
            </a:r>
            <a:r>
              <a:rPr lang="en-ID" sz="2200" b="1" dirty="0" err="1"/>
              <a:t>Penuntut</a:t>
            </a:r>
            <a:r>
              <a:rPr lang="en-ID" sz="2200" b="1" dirty="0"/>
              <a:t> </a:t>
            </a:r>
            <a:r>
              <a:rPr lang="en-ID" sz="2200" b="1" dirty="0" err="1"/>
              <a:t>Umum</a:t>
            </a:r>
            <a:r>
              <a:rPr lang="en-ID" sz="2200" b="1" dirty="0"/>
              <a:t> </a:t>
            </a:r>
            <a:r>
              <a:rPr lang="en-ID" sz="2200" b="1" dirty="0" err="1"/>
              <a:t>selaku</a:t>
            </a:r>
            <a:r>
              <a:rPr lang="en-ID" sz="2200" b="1" dirty="0"/>
              <a:t> </a:t>
            </a:r>
            <a:r>
              <a:rPr lang="en-ID" sz="2200" b="1" dirty="0" err="1"/>
              <a:t>pemegang</a:t>
            </a:r>
            <a:r>
              <a:rPr lang="en-ID" sz="2200" b="1" dirty="0"/>
              <a:t> </a:t>
            </a:r>
            <a:r>
              <a:rPr lang="en-ID" sz="2200" b="1" dirty="0" err="1"/>
              <a:t>azas</a:t>
            </a:r>
            <a:r>
              <a:rPr lang="en-ID" sz="2200" b="1" dirty="0"/>
              <a:t> </a:t>
            </a:r>
            <a:r>
              <a:rPr lang="en-ID" sz="2200" b="1" i="1" dirty="0"/>
              <a:t>Dominus </a:t>
            </a:r>
            <a:r>
              <a:rPr lang="en-ID" sz="2200" b="1" i="1" dirty="0" err="1"/>
              <a:t>Litus</a:t>
            </a:r>
            <a:r>
              <a:rPr lang="en-ID" sz="2200" b="1" dirty="0"/>
              <a:t> yang </a:t>
            </a:r>
            <a:r>
              <a:rPr lang="en-ID" sz="2200" b="1" dirty="0" err="1"/>
              <a:t>mewakili</a:t>
            </a:r>
            <a:r>
              <a:rPr lang="en-ID" sz="2200" b="1" dirty="0"/>
              <a:t> negara dan </a:t>
            </a:r>
            <a:r>
              <a:rPr lang="en-ID" sz="2200" b="1" dirty="0" err="1"/>
              <a:t>pemerintah</a:t>
            </a:r>
            <a:r>
              <a:rPr lang="en-ID" sz="2200" b="1" dirty="0"/>
              <a:t> </a:t>
            </a:r>
            <a:r>
              <a:rPr lang="en-ID" sz="2200" b="1" dirty="0" err="1"/>
              <a:t>dianggap</a:t>
            </a:r>
            <a:r>
              <a:rPr lang="en-ID" sz="2200" b="1" dirty="0"/>
              <a:t> </a:t>
            </a:r>
            <a:r>
              <a:rPr lang="en-ID" sz="2200" b="1" dirty="0" err="1"/>
              <a:t>telah</a:t>
            </a:r>
            <a:r>
              <a:rPr lang="en-ID" sz="2200" b="1" dirty="0"/>
              <a:t> </a:t>
            </a:r>
            <a:r>
              <a:rPr lang="en-ID" sz="2200" b="1" dirty="0" err="1"/>
              <a:t>mencerminkan</a:t>
            </a:r>
            <a:r>
              <a:rPr lang="en-ID" sz="2200" b="1" dirty="0"/>
              <a:t> rasa </a:t>
            </a:r>
            <a:r>
              <a:rPr lang="en-ID" sz="2200" b="1" dirty="0" err="1"/>
              <a:t>keadilan</a:t>
            </a:r>
            <a:r>
              <a:rPr lang="en-ID" sz="2200" b="1" dirty="0"/>
              <a:t> </a:t>
            </a:r>
            <a:r>
              <a:rPr lang="en-ID" sz="2200" b="1" dirty="0" err="1"/>
              <a:t>masyarakat</a:t>
            </a:r>
            <a:r>
              <a:rPr lang="en-ID" sz="2200" b="1" dirty="0"/>
              <a:t>.</a:t>
            </a:r>
            <a:r>
              <a:rPr lang="en-ID" sz="2200" dirty="0"/>
              <a:t> </a:t>
            </a:r>
            <a:r>
              <a:rPr lang="en-ID" sz="2200" dirty="0" err="1"/>
              <a:t>Apabila</a:t>
            </a:r>
            <a:r>
              <a:rPr lang="en-ID" sz="2200" dirty="0"/>
              <a:t> </a:t>
            </a:r>
            <a:r>
              <a:rPr lang="en-ID" sz="2200" dirty="0" err="1"/>
              <a:t>ditelusuri</a:t>
            </a:r>
            <a:r>
              <a:rPr lang="en-ID" sz="2200" dirty="0"/>
              <a:t> </a:t>
            </a:r>
            <a:r>
              <a:rPr lang="en-ID" sz="2200" dirty="0" err="1"/>
              <a:t>vonis</a:t>
            </a:r>
            <a:r>
              <a:rPr lang="en-ID" sz="2200" dirty="0"/>
              <a:t> 4 </a:t>
            </a:r>
            <a:r>
              <a:rPr lang="en-ID" sz="2200" dirty="0" err="1"/>
              <a:t>tahun</a:t>
            </a:r>
            <a:r>
              <a:rPr lang="en-ID" sz="2200" dirty="0"/>
              <a:t> </a:t>
            </a:r>
            <a:r>
              <a:rPr lang="en-ID" sz="2200" dirty="0" err="1"/>
              <a:t>penjara</a:t>
            </a:r>
            <a:r>
              <a:rPr lang="en-ID" sz="2200" dirty="0"/>
              <a:t> dan </a:t>
            </a:r>
            <a:r>
              <a:rPr lang="en-ID" sz="2200" dirty="0" err="1"/>
              <a:t>denda</a:t>
            </a:r>
            <a:r>
              <a:rPr lang="en-ID" sz="2200" dirty="0"/>
              <a:t> Rp 600.000 </a:t>
            </a:r>
            <a:r>
              <a:rPr lang="en-US" sz="2200" dirty="0"/>
              <a:t>subsider 6 </a:t>
            </a:r>
            <a:r>
              <a:rPr lang="en-US" sz="2200" dirty="0" err="1"/>
              <a:t>bulan</a:t>
            </a:r>
            <a:r>
              <a:rPr lang="en-US" sz="2200" dirty="0"/>
              <a:t> </a:t>
            </a:r>
            <a:r>
              <a:rPr lang="en-US" sz="2200" dirty="0" err="1"/>
              <a:t>kurungan</a:t>
            </a:r>
            <a:r>
              <a:rPr lang="en-US" sz="2200" dirty="0"/>
              <a:t> yang </a:t>
            </a:r>
            <a:r>
              <a:rPr lang="en-US" sz="2200" dirty="0" err="1"/>
              <a:t>dijatuhkan</a:t>
            </a:r>
            <a:r>
              <a:rPr lang="en-US" sz="2200" dirty="0"/>
              <a:t> </a:t>
            </a:r>
            <a:r>
              <a:rPr lang="en-US" sz="2200" dirty="0" err="1"/>
              <a:t>majelis</a:t>
            </a:r>
            <a:r>
              <a:rPr lang="en-US" sz="2200" dirty="0"/>
              <a:t> hakim </a:t>
            </a:r>
            <a:r>
              <a:rPr lang="en-US" sz="2200" dirty="0" err="1"/>
              <a:t>tingkat</a:t>
            </a:r>
            <a:r>
              <a:rPr lang="en-US" sz="2200" dirty="0"/>
              <a:t> banding </a:t>
            </a:r>
            <a:r>
              <a:rPr lang="en-US" sz="2200" dirty="0" err="1"/>
              <a:t>kurang</a:t>
            </a:r>
            <a:r>
              <a:rPr lang="en-US" sz="2200" dirty="0"/>
              <a:t> </a:t>
            </a:r>
            <a:r>
              <a:rPr lang="en-US" sz="2200" dirty="0" err="1"/>
              <a:t>lebih</a:t>
            </a:r>
            <a:r>
              <a:rPr lang="en-US" sz="2200" dirty="0"/>
              <a:t> </a:t>
            </a:r>
            <a:r>
              <a:rPr lang="en-US" sz="2200" dirty="0" err="1"/>
              <a:t>sejalan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Tuntutan</a:t>
            </a:r>
            <a:r>
              <a:rPr lang="en-US" sz="2200" dirty="0"/>
              <a:t> </a:t>
            </a:r>
            <a:r>
              <a:rPr lang="en-US" sz="2200" dirty="0" err="1"/>
              <a:t>jaksa</a:t>
            </a:r>
            <a:r>
              <a:rPr lang="en-US" sz="2200" dirty="0"/>
              <a:t> yang </a:t>
            </a:r>
            <a:r>
              <a:rPr lang="en-US" sz="2200" dirty="0" err="1"/>
              <a:t>menuntut</a:t>
            </a:r>
            <a:r>
              <a:rPr lang="en-US" sz="2200" dirty="0"/>
              <a:t> </a:t>
            </a:r>
            <a:r>
              <a:rPr lang="en-US" sz="2200" dirty="0" err="1"/>
              <a:t>Terdakwa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tuntutan</a:t>
            </a:r>
            <a:r>
              <a:rPr lang="en-US" sz="2200" dirty="0"/>
              <a:t> </a:t>
            </a:r>
            <a:r>
              <a:rPr lang="en-ID" sz="2200" dirty="0" err="1"/>
              <a:t>penjara</a:t>
            </a:r>
            <a:r>
              <a:rPr lang="en-ID" sz="2200" dirty="0"/>
              <a:t> </a:t>
            </a:r>
            <a:r>
              <a:rPr lang="en-ID" sz="2200" dirty="0" err="1"/>
              <a:t>selama</a:t>
            </a:r>
            <a:r>
              <a:rPr lang="en-ID" sz="2200" dirty="0"/>
              <a:t> 4 </a:t>
            </a:r>
            <a:r>
              <a:rPr lang="en-ID" sz="2200" dirty="0" err="1"/>
              <a:t>tahun</a:t>
            </a:r>
            <a:r>
              <a:rPr lang="en-ID" sz="2200" dirty="0"/>
              <a:t> dan </a:t>
            </a:r>
            <a:r>
              <a:rPr lang="en-ID" sz="2200" dirty="0" err="1"/>
              <a:t>denda</a:t>
            </a:r>
            <a:r>
              <a:rPr lang="en-ID" sz="2200" dirty="0"/>
              <a:t> Rp. 500.000.000 subsider 6 </a:t>
            </a:r>
            <a:r>
              <a:rPr lang="en-ID" sz="2200" dirty="0" err="1"/>
              <a:t>bulan</a:t>
            </a:r>
            <a:r>
              <a:rPr lang="en-ID" sz="2200" dirty="0"/>
              <a:t> </a:t>
            </a:r>
            <a:r>
              <a:rPr lang="en-ID" sz="2200" dirty="0" err="1"/>
              <a:t>kurungan</a:t>
            </a:r>
            <a:r>
              <a:rPr lang="en-ID" sz="2200" dirty="0"/>
              <a:t>. </a:t>
            </a:r>
          </a:p>
          <a:p>
            <a:pPr algn="just"/>
            <a:endParaRPr lang="en-ID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5029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979FF-E45D-D145-9B37-3C18C3331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883EE6-6860-BF4A-A5E9-6EF4D5188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perspektif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, </a:t>
            </a:r>
            <a:r>
              <a:rPr lang="en-US" dirty="0" err="1"/>
              <a:t>efek</a:t>
            </a:r>
            <a:r>
              <a:rPr lang="en-US" dirty="0"/>
              <a:t> </a:t>
            </a:r>
            <a:r>
              <a:rPr lang="en-US" dirty="0" err="1"/>
              <a:t>jera</a:t>
            </a:r>
            <a:r>
              <a:rPr lang="en-US" dirty="0"/>
              <a:t> </a:t>
            </a:r>
            <a:r>
              <a:rPr lang="en-US" dirty="0" err="1"/>
              <a:t>tercipta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sekedar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hukuman</a:t>
            </a:r>
            <a:r>
              <a:rPr lang="en-US" dirty="0"/>
              <a:t> yang </a:t>
            </a:r>
            <a:r>
              <a:rPr lang="en-US" dirty="0" err="1"/>
              <a:t>kejam</a:t>
            </a:r>
            <a:r>
              <a:rPr lang="en-US" dirty="0"/>
              <a:t>, </a:t>
            </a:r>
            <a:r>
              <a:rPr lang="en-US" dirty="0" err="1"/>
              <a:t>melainkan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hukuman</a:t>
            </a:r>
            <a:r>
              <a:rPr lang="en-US" dirty="0"/>
              <a:t> yang </a:t>
            </a:r>
            <a:r>
              <a:rPr lang="en-US" i="1" dirty="0"/>
              <a:t>appropriate (proportionate punishments/severity of punishments),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hukuman</a:t>
            </a:r>
            <a:r>
              <a:rPr lang="en-US" dirty="0"/>
              <a:t> yang </a:t>
            </a:r>
            <a:r>
              <a:rPr lang="en-US" dirty="0" err="1"/>
              <a:t>dijatuhkan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proporsional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seimbang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kejahatan</a:t>
            </a:r>
            <a:r>
              <a:rPr lang="en-US" i="1" dirty="0"/>
              <a:t> </a:t>
            </a:r>
            <a:r>
              <a:rPr lang="en-US" dirty="0"/>
              <a:t>;</a:t>
            </a:r>
            <a:r>
              <a:rPr lang="en-US" i="1" dirty="0"/>
              <a:t> prompt (promptness of punishments/celerity),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hukuman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segera</a:t>
            </a:r>
            <a:r>
              <a:rPr lang="en-US" dirty="0"/>
              <a:t> </a:t>
            </a:r>
            <a:r>
              <a:rPr lang="en-US" dirty="0" err="1"/>
              <a:t>dijatuhkan</a:t>
            </a:r>
            <a:r>
              <a:rPr lang="en-US" dirty="0"/>
              <a:t> </a:t>
            </a:r>
            <a:r>
              <a:rPr lang="en-US" dirty="0" err="1"/>
              <a:t>begitu</a:t>
            </a:r>
            <a:r>
              <a:rPr lang="en-US" dirty="0"/>
              <a:t> </a:t>
            </a:r>
            <a:r>
              <a:rPr lang="en-US" dirty="0" err="1"/>
              <a:t>kejahatan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; dan </a:t>
            </a:r>
            <a:r>
              <a:rPr lang="en-US" b="1" i="1" dirty="0"/>
              <a:t>inevitable (certainty),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penjatuhan</a:t>
            </a:r>
            <a:r>
              <a:rPr lang="en-US" dirty="0"/>
              <a:t> </a:t>
            </a:r>
            <a:r>
              <a:rPr lang="en-US" dirty="0" err="1"/>
              <a:t>hukuman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i="1" dirty="0"/>
              <a:t> </a:t>
            </a:r>
            <a:r>
              <a:rPr lang="en-US" dirty="0" err="1"/>
              <a:t>kejahatan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kepastian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dihindari</a:t>
            </a:r>
            <a:r>
              <a:rPr lang="en-ID" dirty="0"/>
              <a:t>.</a:t>
            </a:r>
          </a:p>
          <a:p>
            <a:pPr algn="just">
              <a:spcBef>
                <a:spcPts val="0"/>
              </a:spcBef>
            </a:pPr>
            <a:endParaRPr lang="en-ID" sz="8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9258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14FEB-18A8-A94D-BA67-59E9FABF4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7EACD-6E8D-354D-8D26-8FB4D6ABF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Tuntutan</a:t>
            </a:r>
            <a:r>
              <a:rPr lang="en-US" dirty="0"/>
              <a:t> </a:t>
            </a:r>
            <a:r>
              <a:rPr lang="en-US" dirty="0" err="1"/>
              <a:t>jaksa</a:t>
            </a:r>
            <a:r>
              <a:rPr lang="en-US" dirty="0"/>
              <a:t> dan </a:t>
            </a:r>
            <a:r>
              <a:rPr lang="en-US" dirty="0" err="1"/>
              <a:t>putusan</a:t>
            </a:r>
            <a:r>
              <a:rPr lang="en-US" dirty="0"/>
              <a:t> </a:t>
            </a:r>
            <a:r>
              <a:rPr lang="en-US" dirty="0" err="1"/>
              <a:t>pengadilan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banding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kesan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kepastian</a:t>
            </a:r>
            <a:r>
              <a:rPr lang="en-US" dirty="0"/>
              <a:t> </a:t>
            </a:r>
            <a:r>
              <a:rPr lang="en-US" dirty="0" err="1"/>
              <a:t>penjatuhan</a:t>
            </a:r>
            <a:r>
              <a:rPr lang="en-US" dirty="0"/>
              <a:t> </a:t>
            </a:r>
            <a:r>
              <a:rPr lang="en-US" dirty="0" err="1"/>
              <a:t>hukuman</a:t>
            </a:r>
            <a:r>
              <a:rPr lang="en-US" dirty="0"/>
              <a:t> yang </a:t>
            </a:r>
            <a:r>
              <a:rPr lang="en-US" dirty="0" err="1"/>
              <a:t>keras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kejahatan</a:t>
            </a:r>
            <a:r>
              <a:rPr lang="en-US" dirty="0"/>
              <a:t> </a:t>
            </a:r>
            <a:r>
              <a:rPr lang="en-US" dirty="0" err="1"/>
              <a:t>serius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Pinangki</a:t>
            </a:r>
            <a:r>
              <a:rPr lang="en-US" dirty="0"/>
              <a:t> </a:t>
            </a:r>
            <a:r>
              <a:rPr lang="en-US" dirty="0" err="1"/>
              <a:t>ternyata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dihindari</a:t>
            </a:r>
            <a:r>
              <a:rPr lang="en-US" dirty="0"/>
              <a:t> dan </a:t>
            </a:r>
            <a:r>
              <a:rPr lang="en-US" dirty="0" err="1"/>
              <a:t>tentu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berdampak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kegagalan</a:t>
            </a:r>
            <a:r>
              <a:rPr lang="en-US" dirty="0"/>
              <a:t> SPP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tujuannya</a:t>
            </a:r>
            <a:r>
              <a:rPr lang="en-US" dirty="0"/>
              <a:t> dan </a:t>
            </a:r>
            <a:r>
              <a:rPr lang="en-US" dirty="0" err="1"/>
              <a:t>tentunya</a:t>
            </a:r>
            <a:r>
              <a:rPr lang="en-US" dirty="0"/>
              <a:t>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b="1" dirty="0" err="1"/>
              <a:t>memperburuk</a:t>
            </a:r>
            <a:r>
              <a:rPr lang="en-US" b="1" dirty="0"/>
              <a:t> </a:t>
            </a:r>
            <a:r>
              <a:rPr lang="en-US" b="1" dirty="0" err="1"/>
              <a:t>ketidakpercayaan</a:t>
            </a:r>
            <a:r>
              <a:rPr lang="en-US" b="1" dirty="0"/>
              <a:t> </a:t>
            </a:r>
            <a:r>
              <a:rPr lang="en-US" b="1" dirty="0" err="1"/>
              <a:t>publik</a:t>
            </a:r>
            <a:r>
              <a:rPr lang="en-US" b="1" dirty="0"/>
              <a:t> pada </a:t>
            </a:r>
            <a:r>
              <a:rPr lang="en-US" b="1" dirty="0" err="1"/>
              <a:t>penegakan</a:t>
            </a:r>
            <a:r>
              <a:rPr lang="en-US" b="1" dirty="0"/>
              <a:t> </a:t>
            </a:r>
            <a:r>
              <a:rPr lang="en-US" b="1" dirty="0" err="1"/>
              <a:t>hukum</a:t>
            </a:r>
            <a:r>
              <a:rPr lang="en-US" b="1" dirty="0"/>
              <a:t> </a:t>
            </a:r>
            <a:r>
              <a:rPr lang="en-US" b="1" dirty="0" err="1"/>
              <a:t>atas</a:t>
            </a:r>
            <a:r>
              <a:rPr lang="en-US" b="1" dirty="0"/>
              <a:t> </a:t>
            </a:r>
            <a:r>
              <a:rPr lang="en-US" b="1" dirty="0" err="1"/>
              <a:t>kasus-kasus</a:t>
            </a:r>
            <a:r>
              <a:rPr lang="en-US" b="1" dirty="0"/>
              <a:t> </a:t>
            </a:r>
            <a:r>
              <a:rPr lang="en-US" b="1" dirty="0" err="1"/>
              <a:t>korupsi</a:t>
            </a:r>
            <a:r>
              <a:rPr lang="en-US" b="1" dirty="0"/>
              <a:t>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Pada </a:t>
            </a:r>
            <a:r>
              <a:rPr lang="en-US" dirty="0" err="1"/>
              <a:t>akhirnya</a:t>
            </a:r>
            <a:r>
              <a:rPr lang="en-US" dirty="0"/>
              <a:t> </a:t>
            </a:r>
            <a:r>
              <a:rPr lang="en-US" dirty="0" err="1"/>
              <a:t>sejauh</a:t>
            </a:r>
            <a:r>
              <a:rPr lang="en-US" dirty="0"/>
              <a:t> mana </a:t>
            </a:r>
            <a:r>
              <a:rPr lang="en-US" dirty="0" err="1"/>
              <a:t>komitmen</a:t>
            </a:r>
            <a:r>
              <a:rPr lang="en-US" dirty="0"/>
              <a:t> dan </a:t>
            </a:r>
            <a:r>
              <a:rPr lang="en-US" dirty="0" err="1"/>
              <a:t>keseriusan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memberantas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reflektif</a:t>
            </a:r>
            <a:r>
              <a:rPr lang="en-US" dirty="0"/>
              <a:t>. </a:t>
            </a:r>
            <a:endParaRPr lang="en-ID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518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BC1C0-08FB-5340-9A45-FBCD2DB74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42F6F-526F-0844-BEB5-D65B608B1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ID" dirty="0" err="1"/>
              <a:t>Bentuk</a:t>
            </a:r>
            <a:r>
              <a:rPr lang="en-ID" dirty="0"/>
              <a:t> </a:t>
            </a:r>
            <a:r>
              <a:rPr lang="en-ID" i="1" dirty="0" err="1"/>
              <a:t>samenloop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i="1" dirty="0"/>
              <a:t>concursus</a:t>
            </a:r>
            <a:r>
              <a:rPr lang="en-ID" dirty="0"/>
              <a:t> yang </a:t>
            </a:r>
            <a:r>
              <a:rPr lang="en-ID" dirty="0" err="1"/>
              <a:t>terjadi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US" b="1" i="1" dirty="0" err="1"/>
              <a:t>meerdadse</a:t>
            </a:r>
            <a:r>
              <a:rPr lang="en-US" b="1" i="1" dirty="0"/>
              <a:t> </a:t>
            </a:r>
            <a:r>
              <a:rPr lang="en-US" b="1" i="1" dirty="0" err="1"/>
              <a:t>samenloop</a:t>
            </a:r>
            <a:r>
              <a:rPr lang="en-US" b="1" dirty="0"/>
              <a:t> </a:t>
            </a:r>
            <a:r>
              <a:rPr lang="en-US" b="1" i="1" dirty="0"/>
              <a:t>(concursus realis)</a:t>
            </a:r>
            <a:r>
              <a:rPr lang="en-US" b="1" dirty="0"/>
              <a:t> </a:t>
            </a:r>
            <a:r>
              <a:rPr lang="en-US" b="1" dirty="0" err="1"/>
              <a:t>Pasal</a:t>
            </a:r>
            <a:r>
              <a:rPr lang="en-US" b="1" dirty="0"/>
              <a:t> 65 </a:t>
            </a:r>
            <a:r>
              <a:rPr lang="en-US" b="1" dirty="0" err="1"/>
              <a:t>ayat</a:t>
            </a:r>
            <a:r>
              <a:rPr lang="en-US" b="1" dirty="0"/>
              <a:t> 1 jo. </a:t>
            </a:r>
            <a:r>
              <a:rPr lang="en-US" b="1" dirty="0" err="1"/>
              <a:t>Pasal</a:t>
            </a:r>
            <a:r>
              <a:rPr lang="en-US" b="1" dirty="0"/>
              <a:t> 65 </a:t>
            </a:r>
            <a:r>
              <a:rPr lang="en-US" b="1" dirty="0" err="1"/>
              <a:t>ayat</a:t>
            </a:r>
            <a:r>
              <a:rPr lang="en-US" b="1" dirty="0"/>
              <a:t> 2 KUHP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err="1"/>
              <a:t>terpenuhinya</a:t>
            </a:r>
            <a:r>
              <a:rPr lang="en-US" dirty="0"/>
              <a:t> </a:t>
            </a:r>
            <a:r>
              <a:rPr lang="en-US" dirty="0" err="1"/>
              <a:t>ketiga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kumulatif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:</a:t>
            </a:r>
            <a:endParaRPr lang="en-ID" dirty="0"/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en-US" dirty="0" err="1"/>
              <a:t>Perbuatan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;</a:t>
            </a:r>
            <a:endParaRPr lang="en-ID" dirty="0"/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Masing-masing </a:t>
            </a:r>
            <a:r>
              <a:rPr lang="en-US" dirty="0" err="1"/>
              <a:t>perbuatan</a:t>
            </a:r>
            <a:r>
              <a:rPr lang="en-US" dirty="0"/>
              <a:t> </a:t>
            </a:r>
            <a:r>
              <a:rPr lang="en-US" dirty="0" err="1"/>
              <a:t>berdiri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; dan</a:t>
            </a:r>
            <a:endParaRPr lang="en-ID" dirty="0"/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en-US" dirty="0" err="1"/>
              <a:t>Perbuatan-perbuatan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sejenis</a:t>
            </a:r>
            <a:r>
              <a:rPr lang="en-US" dirty="0"/>
              <a:t> (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).</a:t>
            </a:r>
            <a:endParaRPr lang="en-ID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2235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98647-70E3-0D48-928E-C7970861D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ID" sz="2800" dirty="0"/>
              <a:t>TEMUAN PENTING DALAM PROSES PERSIDANGAN YANG DAPAT DIMINTAI PERTANGGUNGJAWABAN PIDANA </a:t>
            </a:r>
            <a:br>
              <a:rPr lang="en-ID" sz="2800" dirty="0"/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1897AA-54D3-C64B-8850-B6CFC8EEB4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ID" b="1" dirty="0"/>
              <a:t>CATATAN</a:t>
            </a:r>
            <a:r>
              <a:rPr lang="en-ID" dirty="0"/>
              <a:t> pada </a:t>
            </a:r>
            <a:r>
              <a:rPr lang="en-ID" dirty="0" err="1"/>
              <a:t>bagian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apabila</a:t>
            </a:r>
            <a:r>
              <a:rPr lang="en-ID" dirty="0"/>
              <a:t> </a:t>
            </a:r>
            <a:r>
              <a:rPr lang="en-ID" dirty="0" err="1"/>
              <a:t>mengacu</a:t>
            </a:r>
            <a:r>
              <a:rPr lang="en-ID" dirty="0"/>
              <a:t> pada </a:t>
            </a:r>
            <a:r>
              <a:rPr lang="en-ID" dirty="0" err="1"/>
              <a:t>dokumen</a:t>
            </a:r>
            <a:r>
              <a:rPr lang="en-ID" dirty="0"/>
              <a:t> </a:t>
            </a:r>
            <a:r>
              <a:rPr lang="en-ID" dirty="0" err="1"/>
              <a:t>persidangan</a:t>
            </a:r>
            <a:r>
              <a:rPr lang="en-ID" dirty="0"/>
              <a:t> (</a:t>
            </a:r>
            <a:r>
              <a:rPr lang="en-ID" dirty="0" err="1"/>
              <a:t>surat</a:t>
            </a:r>
            <a:r>
              <a:rPr lang="en-ID" dirty="0"/>
              <a:t> </a:t>
            </a:r>
            <a:r>
              <a:rPr lang="en-ID" dirty="0" err="1"/>
              <a:t>dakwaan</a:t>
            </a:r>
            <a:r>
              <a:rPr lang="en-ID" dirty="0"/>
              <a:t> dan </a:t>
            </a:r>
            <a:r>
              <a:rPr lang="en-ID" dirty="0" err="1"/>
              <a:t>putusan</a:t>
            </a:r>
            <a:r>
              <a:rPr lang="en-ID" dirty="0"/>
              <a:t> </a:t>
            </a:r>
            <a:r>
              <a:rPr lang="en-ID" dirty="0" err="1"/>
              <a:t>pengadilan</a:t>
            </a:r>
            <a:r>
              <a:rPr lang="en-ID" dirty="0"/>
              <a:t> </a:t>
            </a:r>
            <a:r>
              <a:rPr lang="en-ID" dirty="0" err="1"/>
              <a:t>tingkat</a:t>
            </a:r>
            <a:r>
              <a:rPr lang="en-ID" dirty="0"/>
              <a:t> </a:t>
            </a:r>
            <a:r>
              <a:rPr lang="en-ID" dirty="0" err="1"/>
              <a:t>pertama</a:t>
            </a:r>
            <a:r>
              <a:rPr lang="en-ID" dirty="0"/>
              <a:t>), </a:t>
            </a:r>
            <a:r>
              <a:rPr lang="en-ID" dirty="0" err="1"/>
              <a:t>terdapat</a:t>
            </a:r>
            <a:r>
              <a:rPr lang="en-ID" dirty="0"/>
              <a:t> </a:t>
            </a:r>
            <a:r>
              <a:rPr lang="en-ID" dirty="0" err="1"/>
              <a:t>beberapa</a:t>
            </a:r>
            <a:r>
              <a:rPr lang="en-ID" dirty="0"/>
              <a:t> </a:t>
            </a:r>
            <a:r>
              <a:rPr lang="en-ID" dirty="0" err="1"/>
              <a:t>nama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istilah</a:t>
            </a:r>
            <a:r>
              <a:rPr lang="en-ID" dirty="0"/>
              <a:t> yang </a:t>
            </a:r>
            <a:r>
              <a:rPr lang="en-ID" dirty="0" err="1"/>
              <a:t>muncul</a:t>
            </a:r>
            <a:r>
              <a:rPr lang="en-ID" dirty="0"/>
              <a:t> yang </a:t>
            </a:r>
            <a:r>
              <a:rPr lang="en-ID" dirty="0" err="1"/>
              <a:t>seharusnya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ditelusuri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lanjut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kaitannya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kasus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ID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ID" b="1" dirty="0"/>
              <a:t>Surat </a:t>
            </a:r>
            <a:r>
              <a:rPr lang="en-ID" b="1" dirty="0" err="1"/>
              <a:t>dakwaan</a:t>
            </a:r>
            <a:r>
              <a:rPr lang="en-ID" b="1" dirty="0"/>
              <a:t> dan </a:t>
            </a:r>
            <a:r>
              <a:rPr lang="en-ID" b="1" dirty="0" err="1"/>
              <a:t>putusan</a:t>
            </a:r>
            <a:r>
              <a:rPr lang="en-ID" b="1" dirty="0"/>
              <a:t> </a:t>
            </a:r>
            <a:r>
              <a:rPr lang="en-ID" b="1" dirty="0" err="1"/>
              <a:t>pengadilan</a:t>
            </a:r>
            <a:r>
              <a:rPr lang="en-ID" b="1" dirty="0"/>
              <a:t> </a:t>
            </a:r>
            <a:r>
              <a:rPr lang="en-ID" b="1" dirty="0" err="1"/>
              <a:t>tingkat</a:t>
            </a:r>
            <a:r>
              <a:rPr lang="en-ID" b="1" dirty="0"/>
              <a:t> </a:t>
            </a:r>
            <a:r>
              <a:rPr lang="en-ID" b="1" dirty="0" err="1"/>
              <a:t>pertama</a:t>
            </a:r>
            <a:r>
              <a:rPr lang="en-ID" b="1" dirty="0"/>
              <a:t> </a:t>
            </a:r>
            <a:r>
              <a:rPr lang="en-ID" b="1" dirty="0" err="1"/>
              <a:t>seharusnya</a:t>
            </a:r>
            <a:r>
              <a:rPr lang="en-ID" b="1" dirty="0"/>
              <a:t> </a:t>
            </a:r>
            <a:r>
              <a:rPr lang="en-ID" b="1" dirty="0" err="1"/>
              <a:t>dapat</a:t>
            </a:r>
            <a:r>
              <a:rPr lang="en-ID" b="1" dirty="0"/>
              <a:t> </a:t>
            </a:r>
            <a:r>
              <a:rPr lang="en-ID" b="1" dirty="0" err="1"/>
              <a:t>menjadi</a:t>
            </a:r>
            <a:r>
              <a:rPr lang="en-ID" b="1" dirty="0"/>
              <a:t> </a:t>
            </a:r>
            <a:r>
              <a:rPr lang="en-ID" b="1" dirty="0" err="1"/>
              <a:t>pintu</a:t>
            </a:r>
            <a:r>
              <a:rPr lang="en-ID" b="1" dirty="0"/>
              <a:t> </a:t>
            </a:r>
            <a:r>
              <a:rPr lang="en-ID" b="1" dirty="0" err="1"/>
              <a:t>masuk</a:t>
            </a:r>
            <a:r>
              <a:rPr lang="en-ID" b="1" dirty="0"/>
              <a:t> </a:t>
            </a:r>
            <a:r>
              <a:rPr lang="en-ID" b="1" dirty="0" err="1"/>
              <a:t>untuk</a:t>
            </a:r>
            <a:r>
              <a:rPr lang="en-ID" b="1" dirty="0"/>
              <a:t> </a:t>
            </a:r>
            <a:r>
              <a:rPr lang="en-ID" b="1" dirty="0" err="1"/>
              <a:t>menelusuri</a:t>
            </a:r>
            <a:r>
              <a:rPr lang="en-ID" b="1" dirty="0"/>
              <a:t> </a:t>
            </a:r>
            <a:r>
              <a:rPr lang="en-ID" b="1" dirty="0" err="1"/>
              <a:t>lebih</a:t>
            </a:r>
            <a:r>
              <a:rPr lang="en-ID" b="1" dirty="0"/>
              <a:t> </a:t>
            </a:r>
            <a:r>
              <a:rPr lang="en-ID" b="1" dirty="0" err="1"/>
              <a:t>lanjut</a:t>
            </a:r>
            <a:r>
              <a:rPr lang="en-ID" b="1" dirty="0"/>
              <a:t> </a:t>
            </a:r>
            <a:r>
              <a:rPr lang="en-ID" b="1" dirty="0" err="1"/>
              <a:t>nama</a:t>
            </a:r>
            <a:r>
              <a:rPr lang="en-ID" b="1" dirty="0"/>
              <a:t> </a:t>
            </a:r>
            <a:r>
              <a:rPr lang="en-ID" b="1" dirty="0" err="1"/>
              <a:t>atau</a:t>
            </a:r>
            <a:r>
              <a:rPr lang="en-ID" b="1" dirty="0"/>
              <a:t> </a:t>
            </a:r>
            <a:r>
              <a:rPr lang="en-ID" b="1" dirty="0" err="1"/>
              <a:t>istilah</a:t>
            </a:r>
            <a:r>
              <a:rPr lang="en-ID" b="1" dirty="0"/>
              <a:t> yang </a:t>
            </a:r>
            <a:r>
              <a:rPr lang="en-ID" b="1" dirty="0" err="1"/>
              <a:t>muncul</a:t>
            </a:r>
            <a:r>
              <a:rPr lang="en-ID" b="1" dirty="0"/>
              <a:t> </a:t>
            </a:r>
            <a:r>
              <a:rPr lang="en-ID" b="1" dirty="0" err="1"/>
              <a:t>melalui</a:t>
            </a:r>
            <a:r>
              <a:rPr lang="en-ID" b="1" dirty="0"/>
              <a:t> proses </a:t>
            </a:r>
            <a:r>
              <a:rPr lang="en-ID" b="1" dirty="0" err="1"/>
              <a:t>hukum</a:t>
            </a:r>
            <a:r>
              <a:rPr lang="en-ID" b="1" dirty="0"/>
              <a:t> </a:t>
            </a:r>
            <a:r>
              <a:rPr lang="en-ID" b="1" dirty="0" err="1"/>
              <a:t>lanjutan</a:t>
            </a:r>
            <a:r>
              <a:rPr lang="en-ID" b="1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tetap</a:t>
            </a:r>
            <a:r>
              <a:rPr lang="en-ID" dirty="0"/>
              <a:t> </a:t>
            </a:r>
            <a:r>
              <a:rPr lang="en-ID" dirty="0" err="1"/>
              <a:t>memperhatikan</a:t>
            </a:r>
            <a:r>
              <a:rPr lang="en-ID" dirty="0"/>
              <a:t> </a:t>
            </a:r>
            <a:r>
              <a:rPr lang="en-ID" dirty="0" err="1"/>
              <a:t>prinsip</a:t>
            </a:r>
            <a:r>
              <a:rPr lang="en-ID" dirty="0"/>
              <a:t> yang </a:t>
            </a:r>
            <a:r>
              <a:rPr lang="en-ID" dirty="0" err="1"/>
              <a:t>berlaku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hukum</a:t>
            </a:r>
            <a:r>
              <a:rPr lang="en-ID" dirty="0"/>
              <a:t> acara </a:t>
            </a:r>
            <a:r>
              <a:rPr lang="en-ID" dirty="0" err="1"/>
              <a:t>pidana</a:t>
            </a:r>
            <a:r>
              <a:rPr lang="en-ID" dirty="0"/>
              <a:t> </a:t>
            </a:r>
            <a:r>
              <a:rPr lang="en-ID" dirty="0" err="1"/>
              <a:t>terkait</a:t>
            </a:r>
            <a:r>
              <a:rPr lang="en-ID" dirty="0"/>
              <a:t> </a:t>
            </a:r>
            <a:r>
              <a:rPr lang="en-ID" dirty="0" err="1"/>
              <a:t>bukti</a:t>
            </a:r>
            <a:r>
              <a:rPr lang="en-ID" dirty="0"/>
              <a:t> </a:t>
            </a:r>
            <a:r>
              <a:rPr lang="en-ID" dirty="0" err="1"/>
              <a:t>permulaan</a:t>
            </a:r>
            <a:r>
              <a:rPr lang="en-ID" dirty="0"/>
              <a:t> yang </a:t>
            </a:r>
            <a:r>
              <a:rPr lang="en-ID" dirty="0" err="1"/>
              <a:t>cukup</a:t>
            </a:r>
            <a:r>
              <a:rPr lang="en-ID" dirty="0"/>
              <a:t>.</a:t>
            </a:r>
            <a:r>
              <a:rPr lang="en-US" b="1" dirty="0"/>
              <a:t> </a:t>
            </a:r>
            <a:endParaRPr lang="en-ID" dirty="0"/>
          </a:p>
          <a:p>
            <a:pPr algn="just"/>
            <a:endParaRPr lang="en-ID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0237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A1647-0F0C-B446-84BB-0ED0AA6BA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7813D2-7AB8-5644-9DE4-42FF48842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ID" dirty="0" err="1"/>
              <a:t>Setidaknya</a:t>
            </a:r>
            <a:r>
              <a:rPr lang="en-ID" dirty="0"/>
              <a:t> </a:t>
            </a:r>
            <a:r>
              <a:rPr lang="en-ID" dirty="0" err="1"/>
              <a:t>terdapat</a:t>
            </a:r>
            <a:r>
              <a:rPr lang="en-ID" dirty="0"/>
              <a:t> 2 (</a:t>
            </a:r>
            <a:r>
              <a:rPr lang="en-ID" dirty="0" err="1"/>
              <a:t>dua</a:t>
            </a:r>
            <a:r>
              <a:rPr lang="en-ID" dirty="0"/>
              <a:t>) </a:t>
            </a:r>
            <a:r>
              <a:rPr lang="en-ID" dirty="0" err="1"/>
              <a:t>fungsi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“</a:t>
            </a:r>
            <a:r>
              <a:rPr lang="en-ID" dirty="0" err="1"/>
              <a:t>bukti</a:t>
            </a:r>
            <a:r>
              <a:rPr lang="en-ID" dirty="0"/>
              <a:t> </a:t>
            </a:r>
            <a:r>
              <a:rPr lang="en-ID" dirty="0" err="1"/>
              <a:t>permulaan</a:t>
            </a:r>
            <a:r>
              <a:rPr lang="en-ID" dirty="0"/>
              <a:t> yang </a:t>
            </a:r>
            <a:r>
              <a:rPr lang="en-ID" dirty="0" err="1"/>
              <a:t>cukup</a:t>
            </a:r>
            <a:r>
              <a:rPr lang="en-ID" dirty="0"/>
              <a:t>” </a:t>
            </a:r>
            <a:r>
              <a:rPr lang="en-ID" dirty="0" err="1"/>
              <a:t>yaitu</a:t>
            </a:r>
            <a:r>
              <a:rPr lang="en-ID" dirty="0"/>
              <a:t> : </a:t>
            </a:r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en-ID" b="1" dirty="0" err="1"/>
              <a:t>untuk</a:t>
            </a:r>
            <a:r>
              <a:rPr lang="en-ID" b="1" dirty="0"/>
              <a:t> </a:t>
            </a:r>
            <a:r>
              <a:rPr lang="en-ID" b="1" dirty="0" err="1"/>
              <a:t>melakukan</a:t>
            </a:r>
            <a:r>
              <a:rPr lang="en-ID" b="1" dirty="0"/>
              <a:t> </a:t>
            </a:r>
            <a:r>
              <a:rPr lang="en-ID" b="1" dirty="0" err="1"/>
              <a:t>penyidikan</a:t>
            </a:r>
            <a:r>
              <a:rPr lang="en-ID" b="1" dirty="0"/>
              <a:t>;</a:t>
            </a:r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en-ID" b="1" dirty="0" err="1"/>
              <a:t>untuk</a:t>
            </a:r>
            <a:r>
              <a:rPr lang="en-ID" b="1" dirty="0"/>
              <a:t> </a:t>
            </a:r>
            <a:r>
              <a:rPr lang="en-ID" b="1" dirty="0" err="1"/>
              <a:t>menetapkan</a:t>
            </a:r>
            <a:r>
              <a:rPr lang="en-ID" b="1" dirty="0"/>
              <a:t> status </a:t>
            </a:r>
            <a:r>
              <a:rPr lang="en-ID" b="1" dirty="0" err="1"/>
              <a:t>tersangka</a:t>
            </a:r>
            <a:r>
              <a:rPr lang="en-ID" b="1" dirty="0"/>
              <a:t> </a:t>
            </a:r>
            <a:r>
              <a:rPr lang="en-ID" b="1" dirty="0" err="1"/>
              <a:t>terhadap</a:t>
            </a:r>
            <a:r>
              <a:rPr lang="en-ID" b="1" dirty="0"/>
              <a:t> </a:t>
            </a:r>
            <a:r>
              <a:rPr lang="en-ID" b="1" dirty="0" err="1"/>
              <a:t>seseorang</a:t>
            </a:r>
            <a:r>
              <a:rPr lang="en-ID" b="1" dirty="0"/>
              <a:t> yang </a:t>
            </a:r>
            <a:r>
              <a:rPr lang="en-ID" b="1" dirty="0" err="1"/>
              <a:t>diduga</a:t>
            </a:r>
            <a:r>
              <a:rPr lang="en-ID" b="1" dirty="0"/>
              <a:t> </a:t>
            </a:r>
            <a:r>
              <a:rPr lang="en-ID" b="1" dirty="0" err="1"/>
              <a:t>telah</a:t>
            </a:r>
            <a:r>
              <a:rPr lang="en-ID" b="1" dirty="0"/>
              <a:t> </a:t>
            </a:r>
            <a:r>
              <a:rPr lang="en-ID" b="1" dirty="0" err="1"/>
              <a:t>melakukan</a:t>
            </a:r>
            <a:r>
              <a:rPr lang="en-ID" b="1" dirty="0"/>
              <a:t> </a:t>
            </a:r>
            <a:r>
              <a:rPr lang="en-ID" b="1" dirty="0" err="1"/>
              <a:t>suatu</a:t>
            </a:r>
            <a:r>
              <a:rPr lang="en-ID" b="1" dirty="0"/>
              <a:t> </a:t>
            </a:r>
            <a:r>
              <a:rPr lang="en-ID" b="1" dirty="0" err="1"/>
              <a:t>tindak</a:t>
            </a:r>
            <a:r>
              <a:rPr lang="en-ID" b="1" dirty="0"/>
              <a:t> </a:t>
            </a:r>
            <a:r>
              <a:rPr lang="en-ID" b="1" dirty="0" err="1"/>
              <a:t>pidana</a:t>
            </a:r>
            <a:r>
              <a:rPr lang="en-ID" b="1" dirty="0"/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ID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ID" dirty="0"/>
              <a:t>Bukti </a:t>
            </a:r>
            <a:r>
              <a:rPr lang="en-ID" dirty="0" err="1"/>
              <a:t>permulaan</a:t>
            </a:r>
            <a:r>
              <a:rPr lang="en-ID" dirty="0"/>
              <a:t> yang </a:t>
            </a:r>
            <a:r>
              <a:rPr lang="en-ID" dirty="0" err="1"/>
              <a:t>cukup</a:t>
            </a:r>
            <a:r>
              <a:rPr lang="en-ID" dirty="0"/>
              <a:t> yang </a:t>
            </a:r>
            <a:r>
              <a:rPr lang="en-ID" dirty="0" err="1"/>
              <a:t>dimaksud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bukti</a:t>
            </a:r>
            <a:r>
              <a:rPr lang="en-ID" dirty="0"/>
              <a:t> </a:t>
            </a:r>
            <a:r>
              <a:rPr lang="en-ID" dirty="0" err="1"/>
              <a:t>permulaan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menduga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tindak</a:t>
            </a:r>
            <a:r>
              <a:rPr lang="en-ID" dirty="0"/>
              <a:t> </a:t>
            </a:r>
            <a:r>
              <a:rPr lang="en-ID" dirty="0" err="1"/>
              <a:t>pidana</a:t>
            </a:r>
            <a:r>
              <a:rPr lang="en-ID" dirty="0"/>
              <a:t> dan </a:t>
            </a:r>
            <a:r>
              <a:rPr lang="en-ID" dirty="0" err="1"/>
              <a:t>selanjutnya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ditindaklanjuti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penyidikan</a:t>
            </a:r>
            <a:r>
              <a:rPr lang="en-ID" dirty="0"/>
              <a:t>. </a:t>
            </a:r>
            <a:r>
              <a:rPr lang="en-ID" dirty="0" err="1"/>
              <a:t>Sedangkan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fungsi</a:t>
            </a:r>
            <a:r>
              <a:rPr lang="en-ID" dirty="0"/>
              <a:t> </a:t>
            </a:r>
            <a:r>
              <a:rPr lang="en-ID" dirty="0" err="1"/>
              <a:t>kedua</a:t>
            </a:r>
            <a:r>
              <a:rPr lang="en-ID" dirty="0"/>
              <a:t>, </a:t>
            </a:r>
            <a:r>
              <a:rPr lang="en-ID" dirty="0" err="1"/>
              <a:t>bukti</a:t>
            </a:r>
            <a:r>
              <a:rPr lang="en-ID" dirty="0"/>
              <a:t> </a:t>
            </a:r>
            <a:r>
              <a:rPr lang="en-ID" dirty="0" err="1"/>
              <a:t>permulaan</a:t>
            </a:r>
            <a:r>
              <a:rPr lang="en-ID" dirty="0"/>
              <a:t> yang </a:t>
            </a:r>
            <a:r>
              <a:rPr lang="en-ID" dirty="0" err="1"/>
              <a:t>cukup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bukti</a:t>
            </a:r>
            <a:r>
              <a:rPr lang="en-ID" dirty="0"/>
              <a:t> </a:t>
            </a:r>
            <a:r>
              <a:rPr lang="en-ID" dirty="0" err="1"/>
              <a:t>permulaan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(</a:t>
            </a:r>
            <a:r>
              <a:rPr lang="en-ID" dirty="0" err="1"/>
              <a:t>dugaan</a:t>
            </a:r>
            <a:r>
              <a:rPr lang="en-ID" dirty="0"/>
              <a:t>) </a:t>
            </a:r>
            <a:r>
              <a:rPr lang="en-ID" dirty="0" err="1"/>
              <a:t>tindak</a:t>
            </a:r>
            <a:r>
              <a:rPr lang="en-ID" dirty="0"/>
              <a:t> </a:t>
            </a:r>
            <a:r>
              <a:rPr lang="en-ID" dirty="0" err="1"/>
              <a:t>pidana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diduga</a:t>
            </a:r>
            <a:r>
              <a:rPr lang="en-ID" dirty="0"/>
              <a:t> </a:t>
            </a:r>
            <a:r>
              <a:rPr lang="en-ID" dirty="0" err="1"/>
              <a:t>dilakukan</a:t>
            </a:r>
            <a:r>
              <a:rPr lang="en-ID" dirty="0"/>
              <a:t> oleh </a:t>
            </a:r>
            <a:r>
              <a:rPr lang="en-ID" dirty="0" err="1"/>
              <a:t>seseorang</a:t>
            </a:r>
            <a:r>
              <a:rPr lang="en-ID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5445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D94EF-A127-EB45-999E-16C1BE0EC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29D64-FC08-FC46-943F-9579A2562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5400" dirty="0"/>
              <a:t>SEKIAN DAN TERIMA KASIH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5400" dirty="0"/>
              <a:t>SEMOGA BERMANFAAT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r">
              <a:spcBef>
                <a:spcPts val="0"/>
              </a:spcBef>
              <a:buNone/>
            </a:pPr>
            <a:endParaRPr lang="en-US" dirty="0"/>
          </a:p>
          <a:p>
            <a:pPr marL="0" indent="0" algn="r">
              <a:spcBef>
                <a:spcPts val="0"/>
              </a:spcBef>
              <a:buNone/>
            </a:pPr>
            <a:endParaRPr lang="en-US" sz="1800" b="1" dirty="0"/>
          </a:p>
          <a:p>
            <a:pPr marL="0" indent="0" algn="r">
              <a:spcBef>
                <a:spcPts val="0"/>
              </a:spcBef>
              <a:buNone/>
            </a:pPr>
            <a:endParaRPr lang="en-US" sz="1800" b="1" dirty="0"/>
          </a:p>
          <a:p>
            <a:pPr marL="0" indent="0" algn="r">
              <a:spcBef>
                <a:spcPts val="0"/>
              </a:spcBef>
              <a:buNone/>
            </a:pPr>
            <a:endParaRPr lang="en-US" sz="1800" b="1" dirty="0"/>
          </a:p>
          <a:p>
            <a:pPr marL="0" indent="0" algn="r">
              <a:spcBef>
                <a:spcPts val="0"/>
              </a:spcBef>
              <a:buNone/>
            </a:pPr>
            <a:endParaRPr lang="en-US" sz="1800" b="1" dirty="0"/>
          </a:p>
          <a:p>
            <a:pPr marL="0" indent="0" algn="r">
              <a:spcBef>
                <a:spcPts val="0"/>
              </a:spcBef>
              <a:buNone/>
            </a:pPr>
            <a:r>
              <a:rPr lang="en-US" b="1" dirty="0"/>
              <a:t>Nefa Claudia Meliala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en-US" b="1" dirty="0">
                <a:hlinkClick r:id="rId2"/>
              </a:rPr>
              <a:t>nefa.claudia@unpar.ac.id</a:t>
            </a:r>
            <a:r>
              <a:rPr lang="en-US" b="1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447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EF7C9-D8DF-5541-9AAB-6572CC1BE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 err="1"/>
              <a:t>Beberapa</a:t>
            </a:r>
            <a:r>
              <a:rPr lang="en-US" sz="2800" dirty="0"/>
              <a:t> </a:t>
            </a:r>
            <a:r>
              <a:rPr lang="en-US" sz="2800" dirty="0" err="1"/>
              <a:t>perbuatan</a:t>
            </a:r>
            <a:r>
              <a:rPr lang="en-US" sz="2800" dirty="0"/>
              <a:t> yang </a:t>
            </a:r>
            <a:r>
              <a:rPr lang="en-US" sz="2800" dirty="0" err="1"/>
              <a:t>didakwakan</a:t>
            </a:r>
            <a:r>
              <a:rPr lang="en-US" sz="2800" dirty="0"/>
              <a:t> </a:t>
            </a:r>
            <a:r>
              <a:rPr lang="en-US" sz="2800" dirty="0" err="1"/>
              <a:t>Jaksa</a:t>
            </a:r>
            <a:r>
              <a:rPr lang="en-US" sz="2800" dirty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/>
              <a:t>Terdakwa</a:t>
            </a:r>
            <a:r>
              <a:rPr lang="en-US" sz="2800" dirty="0"/>
              <a:t> : </a:t>
            </a:r>
            <a:br>
              <a:rPr lang="en-ID" sz="2800" dirty="0"/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F87B2-5860-F641-8BA3-F5EA56017C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457200" lvl="0" indent="-457200" algn="just">
              <a:spcBef>
                <a:spcPts val="0"/>
              </a:spcBef>
              <a:buFont typeface="+mj-lt"/>
              <a:buAutoNum type="arabicPeriod"/>
            </a:pPr>
            <a:r>
              <a:rPr lang="en-ID" sz="8000" dirty="0" err="1"/>
              <a:t>Menerima</a:t>
            </a:r>
            <a:r>
              <a:rPr lang="en-ID" sz="8000" dirty="0"/>
              <a:t> </a:t>
            </a:r>
            <a:r>
              <a:rPr lang="en-ID" sz="8000" dirty="0" err="1"/>
              <a:t>pemberian</a:t>
            </a:r>
            <a:r>
              <a:rPr lang="en-ID" sz="8000" dirty="0"/>
              <a:t> </a:t>
            </a:r>
            <a:r>
              <a:rPr lang="en-ID" sz="8000" dirty="0" err="1"/>
              <a:t>atau</a:t>
            </a:r>
            <a:r>
              <a:rPr lang="en-ID" sz="8000" dirty="0"/>
              <a:t> </a:t>
            </a:r>
            <a:r>
              <a:rPr lang="en-ID" sz="8000" dirty="0" err="1"/>
              <a:t>janji</a:t>
            </a:r>
            <a:r>
              <a:rPr lang="en-ID" sz="8000" dirty="0"/>
              <a:t> </a:t>
            </a:r>
            <a:r>
              <a:rPr lang="en-ID" sz="8000" dirty="0" err="1"/>
              <a:t>dalam</a:t>
            </a:r>
            <a:r>
              <a:rPr lang="en-ID" sz="8000" dirty="0"/>
              <a:t> </a:t>
            </a:r>
            <a:r>
              <a:rPr lang="en-ID" sz="8000" dirty="0" err="1"/>
              <a:t>kapasitas</a:t>
            </a:r>
            <a:r>
              <a:rPr lang="en-ID" sz="8000" dirty="0"/>
              <a:t> </a:t>
            </a:r>
            <a:r>
              <a:rPr lang="en-ID" sz="8000" dirty="0" err="1"/>
              <a:t>sebagai</a:t>
            </a:r>
            <a:r>
              <a:rPr lang="en-ID" sz="8000" dirty="0"/>
              <a:t> </a:t>
            </a:r>
            <a:r>
              <a:rPr lang="en-ID" sz="8000" dirty="0" err="1"/>
              <a:t>pegawai</a:t>
            </a:r>
            <a:r>
              <a:rPr lang="en-ID" sz="8000" dirty="0"/>
              <a:t> negeri </a:t>
            </a:r>
            <a:r>
              <a:rPr lang="en-ID" sz="8000" dirty="0" err="1"/>
              <a:t>atau</a:t>
            </a:r>
            <a:r>
              <a:rPr lang="en-ID" sz="8000" dirty="0"/>
              <a:t> </a:t>
            </a:r>
            <a:r>
              <a:rPr lang="en-ID" sz="8000" dirty="0" err="1"/>
              <a:t>penyelenggara</a:t>
            </a:r>
            <a:r>
              <a:rPr lang="en-ID" sz="8000" dirty="0"/>
              <a:t> negara </a:t>
            </a:r>
            <a:r>
              <a:rPr lang="en-ID" sz="8000" b="1" dirty="0" err="1"/>
              <a:t>dengan</a:t>
            </a:r>
            <a:r>
              <a:rPr lang="en-ID" sz="8000" b="1" dirty="0"/>
              <a:t> </a:t>
            </a:r>
            <a:r>
              <a:rPr lang="en-ID" sz="8000" b="1" dirty="0" err="1"/>
              <a:t>maksud</a:t>
            </a:r>
            <a:r>
              <a:rPr lang="en-ID" sz="8000" b="1" dirty="0"/>
              <a:t> </a:t>
            </a:r>
            <a:r>
              <a:rPr lang="en-ID" sz="8000" b="1" dirty="0" err="1"/>
              <a:t>supaya</a:t>
            </a:r>
            <a:r>
              <a:rPr lang="en-ID" sz="8000" b="1" dirty="0"/>
              <a:t> </a:t>
            </a:r>
            <a:r>
              <a:rPr lang="en-ID" sz="8000" b="1" dirty="0" err="1"/>
              <a:t>berbuat</a:t>
            </a:r>
            <a:r>
              <a:rPr lang="en-ID" sz="8000" b="1" dirty="0"/>
              <a:t> </a:t>
            </a:r>
            <a:r>
              <a:rPr lang="en-ID" sz="8000" b="1" dirty="0" err="1"/>
              <a:t>atau</a:t>
            </a:r>
            <a:r>
              <a:rPr lang="en-ID" sz="8000" b="1" dirty="0"/>
              <a:t> </a:t>
            </a:r>
            <a:r>
              <a:rPr lang="en-ID" sz="8000" b="1" dirty="0" err="1"/>
              <a:t>tidak</a:t>
            </a:r>
            <a:r>
              <a:rPr lang="en-ID" sz="8000" b="1" dirty="0"/>
              <a:t> </a:t>
            </a:r>
            <a:r>
              <a:rPr lang="en-ID" sz="8000" b="1" dirty="0" err="1"/>
              <a:t>berbuat</a:t>
            </a:r>
            <a:r>
              <a:rPr lang="en-ID" sz="8000" b="1" dirty="0"/>
              <a:t> </a:t>
            </a:r>
            <a:r>
              <a:rPr lang="en-ID" sz="8000" b="1" dirty="0" err="1"/>
              <a:t>sesuatu</a:t>
            </a:r>
            <a:r>
              <a:rPr lang="en-ID" sz="8000" b="1" dirty="0"/>
              <a:t> </a:t>
            </a:r>
            <a:r>
              <a:rPr lang="en-ID" sz="8000" b="1" dirty="0" err="1"/>
              <a:t>dalam</a:t>
            </a:r>
            <a:r>
              <a:rPr lang="en-ID" sz="8000" b="1" dirty="0"/>
              <a:t> </a:t>
            </a:r>
            <a:r>
              <a:rPr lang="en-ID" sz="8000" b="1" dirty="0" err="1"/>
              <a:t>jabatannya</a:t>
            </a:r>
            <a:r>
              <a:rPr lang="en-ID" sz="8000" b="1" dirty="0"/>
              <a:t> yang </a:t>
            </a:r>
            <a:r>
              <a:rPr lang="en-ID" sz="8000" b="1" dirty="0" err="1"/>
              <a:t>bertentangan</a:t>
            </a:r>
            <a:r>
              <a:rPr lang="en-ID" sz="8000" b="1" dirty="0"/>
              <a:t> </a:t>
            </a:r>
            <a:r>
              <a:rPr lang="en-ID" sz="8000" b="1" dirty="0" err="1"/>
              <a:t>dengan</a:t>
            </a:r>
            <a:r>
              <a:rPr lang="en-ID" sz="8000" b="1" dirty="0"/>
              <a:t> </a:t>
            </a:r>
            <a:r>
              <a:rPr lang="en-ID" sz="8000" b="1" dirty="0" err="1"/>
              <a:t>kewajibannya</a:t>
            </a:r>
            <a:r>
              <a:rPr lang="en-ID" sz="8000" b="1" dirty="0"/>
              <a:t> (</a:t>
            </a:r>
            <a:r>
              <a:rPr lang="en-ID" sz="8000" b="1" dirty="0" err="1"/>
              <a:t>suap</a:t>
            </a:r>
            <a:r>
              <a:rPr lang="en-ID" sz="8000" b="1" dirty="0"/>
              <a:t> </a:t>
            </a:r>
            <a:r>
              <a:rPr lang="en-ID" sz="8000" b="1" dirty="0" err="1"/>
              <a:t>pasif</a:t>
            </a:r>
            <a:r>
              <a:rPr lang="en-ID" sz="8000" b="1" dirty="0"/>
              <a:t>) ATAU </a:t>
            </a:r>
            <a:r>
              <a:rPr lang="en-US" sz="8000" dirty="0" err="1"/>
              <a:t>menerima</a:t>
            </a:r>
            <a:r>
              <a:rPr lang="en-US" sz="8000" dirty="0"/>
              <a:t> </a:t>
            </a:r>
            <a:r>
              <a:rPr lang="en-US" sz="8000" dirty="0" err="1"/>
              <a:t>hadiah</a:t>
            </a:r>
            <a:r>
              <a:rPr lang="en-US" sz="8000" dirty="0"/>
              <a:t> </a:t>
            </a:r>
            <a:r>
              <a:rPr lang="en-US" sz="8000" dirty="0" err="1"/>
              <a:t>atau</a:t>
            </a:r>
            <a:r>
              <a:rPr lang="en-US" sz="8000" dirty="0"/>
              <a:t> </a:t>
            </a:r>
            <a:r>
              <a:rPr lang="en-US" sz="8000" dirty="0" err="1"/>
              <a:t>janji</a:t>
            </a:r>
            <a:r>
              <a:rPr lang="en-US" sz="8000" dirty="0"/>
              <a:t> </a:t>
            </a:r>
            <a:r>
              <a:rPr lang="en-ID" sz="8000" b="1" dirty="0" err="1"/>
              <a:t>padahal</a:t>
            </a:r>
            <a:r>
              <a:rPr lang="en-ID" sz="8000" b="1" dirty="0"/>
              <a:t> </a:t>
            </a:r>
            <a:r>
              <a:rPr lang="en-ID" sz="8000" b="1" dirty="0" err="1"/>
              <a:t>diketahui</a:t>
            </a:r>
            <a:r>
              <a:rPr lang="en-ID" sz="8000" b="1" dirty="0"/>
              <a:t> </a:t>
            </a:r>
            <a:r>
              <a:rPr lang="en-ID" sz="8000" b="1" dirty="0" err="1"/>
              <a:t>atau</a:t>
            </a:r>
            <a:r>
              <a:rPr lang="en-ID" sz="8000" b="1" dirty="0"/>
              <a:t> </a:t>
            </a:r>
            <a:r>
              <a:rPr lang="en-ID" sz="8000" b="1" dirty="0" err="1"/>
              <a:t>patut</a:t>
            </a:r>
            <a:r>
              <a:rPr lang="en-ID" sz="8000" b="1" dirty="0"/>
              <a:t> </a:t>
            </a:r>
            <a:r>
              <a:rPr lang="en-ID" sz="8000" b="1" dirty="0" err="1"/>
              <a:t>diduga</a:t>
            </a:r>
            <a:r>
              <a:rPr lang="en-ID" sz="8000" dirty="0"/>
              <a:t>, </a:t>
            </a:r>
            <a:r>
              <a:rPr lang="en-ID" sz="8000" dirty="0" err="1"/>
              <a:t>bahwa</a:t>
            </a:r>
            <a:r>
              <a:rPr lang="en-ID" sz="8000" dirty="0"/>
              <a:t> </a:t>
            </a:r>
            <a:r>
              <a:rPr lang="en-ID" sz="8000" dirty="0" err="1"/>
              <a:t>hadiah</a:t>
            </a:r>
            <a:r>
              <a:rPr lang="en-ID" sz="8000" dirty="0"/>
              <a:t> </a:t>
            </a:r>
            <a:r>
              <a:rPr lang="en-ID" sz="8000" dirty="0" err="1"/>
              <a:t>atau</a:t>
            </a:r>
            <a:r>
              <a:rPr lang="en-ID" sz="8000" dirty="0"/>
              <a:t> </a:t>
            </a:r>
            <a:r>
              <a:rPr lang="en-ID" sz="8000" dirty="0" err="1"/>
              <a:t>janji</a:t>
            </a:r>
            <a:r>
              <a:rPr lang="en-ID" sz="8000" dirty="0"/>
              <a:t> </a:t>
            </a:r>
            <a:r>
              <a:rPr lang="en-ID" sz="8000" dirty="0" err="1"/>
              <a:t>tersebut</a:t>
            </a:r>
            <a:r>
              <a:rPr lang="en-ID" sz="8000" dirty="0"/>
              <a:t> </a:t>
            </a:r>
            <a:r>
              <a:rPr lang="en-ID" sz="8000" dirty="0" err="1"/>
              <a:t>diberikan</a:t>
            </a:r>
            <a:r>
              <a:rPr lang="en-ID" sz="8000" dirty="0"/>
              <a:t> </a:t>
            </a:r>
            <a:r>
              <a:rPr lang="en-ID" sz="8000" b="1" dirty="0" err="1"/>
              <a:t>karena</a:t>
            </a:r>
            <a:r>
              <a:rPr lang="en-ID" sz="8000" b="1" dirty="0"/>
              <a:t> </a:t>
            </a:r>
            <a:r>
              <a:rPr lang="en-ID" sz="8000" b="1" dirty="0" err="1"/>
              <a:t>kekuasaan</a:t>
            </a:r>
            <a:r>
              <a:rPr lang="en-ID" sz="8000" b="1" dirty="0"/>
              <a:t> </a:t>
            </a:r>
            <a:r>
              <a:rPr lang="en-ID" sz="8000" b="1" dirty="0" err="1"/>
              <a:t>atau</a:t>
            </a:r>
            <a:r>
              <a:rPr lang="en-ID" sz="8000" b="1" dirty="0"/>
              <a:t> </a:t>
            </a:r>
            <a:r>
              <a:rPr lang="en-ID" sz="8000" b="1" dirty="0" err="1"/>
              <a:t>kewenangan</a:t>
            </a:r>
            <a:r>
              <a:rPr lang="en-ID" sz="8000" b="1" dirty="0"/>
              <a:t> yang </a:t>
            </a:r>
            <a:r>
              <a:rPr lang="en-ID" sz="8000" b="1" dirty="0" err="1"/>
              <a:t>berhubungan</a:t>
            </a:r>
            <a:r>
              <a:rPr lang="en-ID" sz="8000" b="1" dirty="0"/>
              <a:t> </a:t>
            </a:r>
            <a:r>
              <a:rPr lang="en-ID" sz="8000" b="1" dirty="0" err="1"/>
              <a:t>dengan</a:t>
            </a:r>
            <a:r>
              <a:rPr lang="en-ID" sz="8000" b="1" dirty="0"/>
              <a:t> </a:t>
            </a:r>
            <a:r>
              <a:rPr lang="en-ID" sz="8000" b="1" dirty="0" err="1"/>
              <a:t>jabatannya</a:t>
            </a:r>
            <a:r>
              <a:rPr lang="en-ID" sz="8000" dirty="0"/>
              <a:t>, </a:t>
            </a:r>
            <a:r>
              <a:rPr lang="en-ID" sz="8000" dirty="0" err="1"/>
              <a:t>atau</a:t>
            </a:r>
            <a:r>
              <a:rPr lang="en-ID" sz="8000" dirty="0"/>
              <a:t> yang </a:t>
            </a:r>
            <a:r>
              <a:rPr lang="en-ID" sz="8000" b="1" dirty="0" err="1"/>
              <a:t>menurut</a:t>
            </a:r>
            <a:r>
              <a:rPr lang="en-ID" sz="8000" b="1" dirty="0"/>
              <a:t> </a:t>
            </a:r>
            <a:r>
              <a:rPr lang="en-ID" sz="8000" b="1" dirty="0" err="1"/>
              <a:t>pikiran</a:t>
            </a:r>
            <a:r>
              <a:rPr lang="en-ID" sz="8000" b="1" dirty="0"/>
              <a:t> orang yang </a:t>
            </a:r>
            <a:r>
              <a:rPr lang="en-ID" sz="8000" b="1" dirty="0" err="1"/>
              <a:t>memberikan</a:t>
            </a:r>
            <a:r>
              <a:rPr lang="en-ID" sz="8000" b="1" dirty="0"/>
              <a:t> </a:t>
            </a:r>
            <a:r>
              <a:rPr lang="en-ID" sz="8000" b="1" dirty="0" err="1"/>
              <a:t>hadiah</a:t>
            </a:r>
            <a:r>
              <a:rPr lang="en-ID" sz="8000" b="1" dirty="0"/>
              <a:t> </a:t>
            </a:r>
            <a:r>
              <a:rPr lang="en-ID" sz="8000" b="1" dirty="0" err="1"/>
              <a:t>atau</a:t>
            </a:r>
            <a:r>
              <a:rPr lang="en-ID" sz="8000" b="1" dirty="0"/>
              <a:t> </a:t>
            </a:r>
            <a:r>
              <a:rPr lang="en-ID" sz="8000" b="1" dirty="0" err="1"/>
              <a:t>janji</a:t>
            </a:r>
            <a:r>
              <a:rPr lang="en-ID" sz="8000" b="1" dirty="0"/>
              <a:t> </a:t>
            </a:r>
            <a:r>
              <a:rPr lang="en-ID" sz="8000" b="1" dirty="0" err="1"/>
              <a:t>tersebut</a:t>
            </a:r>
            <a:r>
              <a:rPr lang="en-ID" sz="8000" b="1" dirty="0"/>
              <a:t> </a:t>
            </a:r>
            <a:r>
              <a:rPr lang="en-ID" sz="8000" b="1" dirty="0" err="1"/>
              <a:t>ada</a:t>
            </a:r>
            <a:r>
              <a:rPr lang="en-ID" sz="8000" b="1" dirty="0"/>
              <a:t> </a:t>
            </a:r>
            <a:r>
              <a:rPr lang="en-ID" sz="8000" b="1" dirty="0" err="1"/>
              <a:t>hubungan</a:t>
            </a:r>
            <a:r>
              <a:rPr lang="en-ID" sz="8000" b="1" dirty="0"/>
              <a:t> </a:t>
            </a:r>
            <a:r>
              <a:rPr lang="en-ID" sz="8000" b="1" dirty="0" err="1"/>
              <a:t>dengan</a:t>
            </a:r>
            <a:r>
              <a:rPr lang="en-ID" sz="8000" b="1" dirty="0"/>
              <a:t> </a:t>
            </a:r>
            <a:r>
              <a:rPr lang="en-ID" sz="8000" b="1" dirty="0" err="1"/>
              <a:t>jabatannya</a:t>
            </a:r>
            <a:r>
              <a:rPr lang="en-ID" sz="8000" b="1" dirty="0"/>
              <a:t> </a:t>
            </a:r>
            <a:r>
              <a:rPr lang="en-US" sz="8000" dirty="0" err="1"/>
              <a:t>sebagai</a:t>
            </a:r>
            <a:r>
              <a:rPr lang="en-US" sz="8000" dirty="0"/>
              <a:t> </a:t>
            </a:r>
            <a:r>
              <a:rPr lang="en-US" sz="8000" dirty="0" err="1"/>
              <a:t>pegawai</a:t>
            </a:r>
            <a:r>
              <a:rPr lang="en-US" sz="8000" dirty="0"/>
              <a:t> negeri </a:t>
            </a:r>
            <a:r>
              <a:rPr lang="en-US" sz="8000" b="1" dirty="0"/>
              <a:t>(</a:t>
            </a:r>
            <a:r>
              <a:rPr lang="en-US" sz="8000" b="1" dirty="0" err="1"/>
              <a:t>suap</a:t>
            </a:r>
            <a:r>
              <a:rPr lang="en-US" sz="8000" b="1" dirty="0"/>
              <a:t> </a:t>
            </a:r>
            <a:r>
              <a:rPr lang="en-US" sz="8000" b="1" dirty="0" err="1"/>
              <a:t>pasif</a:t>
            </a:r>
            <a:r>
              <a:rPr lang="en-US" sz="8000" b="1" dirty="0"/>
              <a:t>). </a:t>
            </a:r>
          </a:p>
          <a:p>
            <a:pPr marL="457200" lvl="0" indent="-457200" algn="just">
              <a:spcBef>
                <a:spcPts val="0"/>
              </a:spcBef>
              <a:buFont typeface="+mj-lt"/>
              <a:buAutoNum type="arabicPeriod"/>
            </a:pPr>
            <a:endParaRPr lang="en-US" sz="8000" dirty="0"/>
          </a:p>
          <a:p>
            <a:pPr marL="457200" lvl="0" indent="-457200" algn="just">
              <a:spcBef>
                <a:spcPts val="0"/>
              </a:spcBef>
              <a:buFont typeface="+mj-lt"/>
              <a:buAutoNum type="arabicPeriod"/>
            </a:pPr>
            <a:r>
              <a:rPr lang="en-ID" sz="8000" b="1" dirty="0" err="1"/>
              <a:t>Menukarkan</a:t>
            </a:r>
            <a:r>
              <a:rPr lang="en-ID" sz="8000" b="1" dirty="0"/>
              <a:t> </a:t>
            </a:r>
            <a:r>
              <a:rPr lang="en-ID" sz="8000" b="1" dirty="0" err="1"/>
              <a:t>dengan</a:t>
            </a:r>
            <a:r>
              <a:rPr lang="en-ID" sz="8000" b="1" dirty="0"/>
              <a:t> </a:t>
            </a:r>
            <a:r>
              <a:rPr lang="en-ID" sz="8000" b="1" dirty="0" err="1"/>
              <a:t>mata</a:t>
            </a:r>
            <a:r>
              <a:rPr lang="en-ID" sz="8000" b="1" dirty="0"/>
              <a:t> uang </a:t>
            </a:r>
            <a:r>
              <a:rPr lang="en-ID" sz="8000" b="1" dirty="0" err="1"/>
              <a:t>atau</a:t>
            </a:r>
            <a:r>
              <a:rPr lang="en-ID" sz="8000" b="1" dirty="0"/>
              <a:t> </a:t>
            </a:r>
            <a:r>
              <a:rPr lang="en-ID" sz="8000" b="1" dirty="0" err="1"/>
              <a:t>surat</a:t>
            </a:r>
            <a:r>
              <a:rPr lang="en-ID" sz="8000" b="1" dirty="0"/>
              <a:t> </a:t>
            </a:r>
            <a:r>
              <a:rPr lang="en-ID" sz="8000" b="1" dirty="0" err="1"/>
              <a:t>berharga</a:t>
            </a:r>
            <a:r>
              <a:rPr lang="en-ID" sz="8000" dirty="0"/>
              <a:t> </a:t>
            </a:r>
            <a:r>
              <a:rPr lang="en-ID" sz="8000" dirty="0" err="1"/>
              <a:t>atas</a:t>
            </a:r>
            <a:r>
              <a:rPr lang="en-ID" sz="8000" dirty="0"/>
              <a:t> </a:t>
            </a:r>
            <a:r>
              <a:rPr lang="en-ID" sz="8000" dirty="0" err="1"/>
              <a:t>Harta</a:t>
            </a:r>
            <a:r>
              <a:rPr lang="en-ID" sz="8000" dirty="0"/>
              <a:t> </a:t>
            </a:r>
            <a:r>
              <a:rPr lang="en-ID" sz="8000" dirty="0" err="1"/>
              <a:t>Kekayaan</a:t>
            </a:r>
            <a:r>
              <a:rPr lang="en-ID" sz="8000" dirty="0"/>
              <a:t> yang </a:t>
            </a:r>
            <a:r>
              <a:rPr lang="en-ID" sz="8000" dirty="0" err="1"/>
              <a:t>diketahuinya</a:t>
            </a:r>
            <a:r>
              <a:rPr lang="en-ID" sz="8000" dirty="0"/>
              <a:t> </a:t>
            </a:r>
            <a:r>
              <a:rPr lang="en-ID" sz="8000" dirty="0" err="1"/>
              <a:t>atau</a:t>
            </a:r>
            <a:r>
              <a:rPr lang="en-ID" sz="8000" dirty="0"/>
              <a:t> </a:t>
            </a:r>
            <a:r>
              <a:rPr lang="en-ID" sz="8000" dirty="0" err="1"/>
              <a:t>patut</a:t>
            </a:r>
            <a:r>
              <a:rPr lang="en-ID" sz="8000" dirty="0"/>
              <a:t> </a:t>
            </a:r>
            <a:r>
              <a:rPr lang="en-ID" sz="8000" dirty="0" err="1"/>
              <a:t>diduganya</a:t>
            </a:r>
            <a:r>
              <a:rPr lang="en-ID" sz="8000" dirty="0"/>
              <a:t> </a:t>
            </a:r>
            <a:r>
              <a:rPr lang="en-ID" sz="8000" dirty="0" err="1"/>
              <a:t>merupakan</a:t>
            </a:r>
            <a:r>
              <a:rPr lang="en-ID" sz="8000" dirty="0"/>
              <a:t> </a:t>
            </a:r>
            <a:r>
              <a:rPr lang="en-ID" sz="8000" b="1" dirty="0" err="1"/>
              <a:t>hasil</a:t>
            </a:r>
            <a:r>
              <a:rPr lang="en-ID" sz="8000" b="1" dirty="0"/>
              <a:t> </a:t>
            </a:r>
            <a:r>
              <a:rPr lang="en-ID" sz="8000" b="1" dirty="0" err="1"/>
              <a:t>tindak</a:t>
            </a:r>
            <a:r>
              <a:rPr lang="en-ID" sz="8000" b="1" dirty="0"/>
              <a:t> </a:t>
            </a:r>
            <a:r>
              <a:rPr lang="en-ID" sz="8000" b="1" dirty="0" err="1"/>
              <a:t>pidana</a:t>
            </a:r>
            <a:r>
              <a:rPr lang="en-ID" sz="8000" b="1" dirty="0"/>
              <a:t> </a:t>
            </a:r>
            <a:r>
              <a:rPr lang="en-ID" sz="8000" b="1" dirty="0" err="1"/>
              <a:t>korupsi</a:t>
            </a:r>
            <a:r>
              <a:rPr lang="en-ID" sz="8000" b="1" dirty="0"/>
              <a:t> (</a:t>
            </a:r>
            <a:r>
              <a:rPr lang="en-ID" sz="8000" b="1" dirty="0" err="1"/>
              <a:t>suap</a:t>
            </a:r>
            <a:r>
              <a:rPr lang="en-ID" sz="8000" b="1" dirty="0"/>
              <a:t> </a:t>
            </a:r>
            <a:r>
              <a:rPr lang="en-ID" sz="8000" b="1" dirty="0" err="1"/>
              <a:t>pasif</a:t>
            </a:r>
            <a:r>
              <a:rPr lang="en-ID" sz="8000" b="1" dirty="0"/>
              <a:t>)</a:t>
            </a:r>
            <a:r>
              <a:rPr lang="en-ID" sz="8000" dirty="0"/>
              <a:t> </a:t>
            </a:r>
            <a:r>
              <a:rPr lang="en-ID" sz="8000" dirty="0" err="1"/>
              <a:t>dengan</a:t>
            </a:r>
            <a:r>
              <a:rPr lang="en-ID" sz="8000" dirty="0"/>
              <a:t> </a:t>
            </a:r>
            <a:r>
              <a:rPr lang="en-ID" sz="8000" dirty="0" err="1"/>
              <a:t>tujuan</a:t>
            </a:r>
            <a:r>
              <a:rPr lang="en-ID" sz="8000" dirty="0"/>
              <a:t> </a:t>
            </a:r>
            <a:r>
              <a:rPr lang="en-ID" sz="8000" dirty="0" err="1"/>
              <a:t>menyembunyikan</a:t>
            </a:r>
            <a:r>
              <a:rPr lang="en-ID" sz="8000" dirty="0"/>
              <a:t> </a:t>
            </a:r>
            <a:r>
              <a:rPr lang="en-ID" sz="8000" dirty="0" err="1"/>
              <a:t>atau</a:t>
            </a:r>
            <a:r>
              <a:rPr lang="en-ID" sz="8000" dirty="0"/>
              <a:t> </a:t>
            </a:r>
            <a:r>
              <a:rPr lang="en-ID" sz="8000" dirty="0" err="1"/>
              <a:t>menyamarkan</a:t>
            </a:r>
            <a:r>
              <a:rPr lang="en-ID" sz="8000" dirty="0"/>
              <a:t> </a:t>
            </a:r>
            <a:r>
              <a:rPr lang="en-ID" sz="8000" dirty="0" err="1"/>
              <a:t>asal</a:t>
            </a:r>
            <a:r>
              <a:rPr lang="en-ID" sz="8000" dirty="0"/>
              <a:t> </a:t>
            </a:r>
            <a:r>
              <a:rPr lang="en-ID" sz="8000" dirty="0" err="1"/>
              <a:t>usul</a:t>
            </a:r>
            <a:r>
              <a:rPr lang="en-ID" sz="8000" dirty="0"/>
              <a:t> </a:t>
            </a:r>
            <a:r>
              <a:rPr lang="en-ID" sz="8000" dirty="0" err="1"/>
              <a:t>Harta</a:t>
            </a:r>
            <a:r>
              <a:rPr lang="en-ID" sz="8000" dirty="0"/>
              <a:t> </a:t>
            </a:r>
            <a:r>
              <a:rPr lang="en-ID" sz="8000" dirty="0" err="1"/>
              <a:t>Kekayaan</a:t>
            </a:r>
            <a:r>
              <a:rPr lang="en-ID" sz="8000" dirty="0"/>
              <a:t> </a:t>
            </a:r>
            <a:r>
              <a:rPr lang="en-ID" sz="8000" b="1" dirty="0"/>
              <a:t>(</a:t>
            </a:r>
            <a:r>
              <a:rPr lang="en-US" sz="8000" b="1" dirty="0" err="1"/>
              <a:t>pencucian</a:t>
            </a:r>
            <a:r>
              <a:rPr lang="en-US" sz="8000" b="1" dirty="0"/>
              <a:t> uang </a:t>
            </a:r>
            <a:r>
              <a:rPr lang="en-US" sz="8000" b="1" dirty="0" err="1"/>
              <a:t>aktif</a:t>
            </a:r>
            <a:r>
              <a:rPr lang="en-US" sz="8000" b="1" dirty="0"/>
              <a:t>).</a:t>
            </a:r>
            <a:endParaRPr lang="en-ID" sz="8000" b="1" dirty="0"/>
          </a:p>
          <a:p>
            <a:pPr algn="just">
              <a:spcBef>
                <a:spcPts val="0"/>
              </a:spcBef>
            </a:pPr>
            <a:endParaRPr lang="en-ID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594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A9566-2E49-D344-ABA8-ED912434E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2CAC7-7912-4446-8800-CD0068E303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 startAt="3"/>
            </a:pPr>
            <a:r>
              <a:rPr lang="en-ID" dirty="0" err="1"/>
              <a:t>Pemufakatan</a:t>
            </a:r>
            <a:r>
              <a:rPr lang="en-ID" dirty="0"/>
              <a:t> </a:t>
            </a:r>
            <a:r>
              <a:rPr lang="en-ID" dirty="0" err="1"/>
              <a:t>jahat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memberi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menjanjikan</a:t>
            </a:r>
            <a:r>
              <a:rPr lang="en-ID" dirty="0"/>
              <a:t> </a:t>
            </a:r>
            <a:r>
              <a:rPr lang="en-ID" dirty="0" err="1"/>
              <a:t>sesuatu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pegawai</a:t>
            </a:r>
            <a:r>
              <a:rPr lang="en-ID" dirty="0"/>
              <a:t> negeri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penyelenggara</a:t>
            </a:r>
            <a:r>
              <a:rPr lang="en-ID" dirty="0"/>
              <a:t> negara </a:t>
            </a:r>
            <a:r>
              <a:rPr lang="en-ID" b="1" dirty="0" err="1"/>
              <a:t>dengan</a:t>
            </a:r>
            <a:r>
              <a:rPr lang="en-ID" b="1" dirty="0"/>
              <a:t> </a:t>
            </a:r>
            <a:r>
              <a:rPr lang="en-ID" b="1" dirty="0" err="1"/>
              <a:t>maksud</a:t>
            </a:r>
            <a:r>
              <a:rPr lang="en-ID" b="1" dirty="0"/>
              <a:t> </a:t>
            </a:r>
            <a:r>
              <a:rPr lang="en-ID" b="1" dirty="0" err="1"/>
              <a:t>supaya</a:t>
            </a:r>
            <a:r>
              <a:rPr lang="en-ID" b="1" dirty="0"/>
              <a:t> </a:t>
            </a:r>
            <a:r>
              <a:rPr lang="en-ID" b="1" dirty="0" err="1"/>
              <a:t>pegawai</a:t>
            </a:r>
            <a:r>
              <a:rPr lang="en-ID" b="1" dirty="0"/>
              <a:t> negeri </a:t>
            </a:r>
            <a:r>
              <a:rPr lang="en-ID" b="1" dirty="0" err="1"/>
              <a:t>atau</a:t>
            </a:r>
            <a:r>
              <a:rPr lang="en-ID" b="1" dirty="0"/>
              <a:t> </a:t>
            </a:r>
            <a:r>
              <a:rPr lang="en-ID" b="1" dirty="0" err="1"/>
              <a:t>penyelenggara</a:t>
            </a:r>
            <a:r>
              <a:rPr lang="en-ID" b="1" dirty="0"/>
              <a:t> negara </a:t>
            </a:r>
            <a:r>
              <a:rPr lang="en-ID" dirty="0" err="1"/>
              <a:t>tersebut</a:t>
            </a:r>
            <a:r>
              <a:rPr lang="en-ID" b="1" dirty="0"/>
              <a:t> </a:t>
            </a:r>
            <a:r>
              <a:rPr lang="en-ID" b="1" dirty="0" err="1"/>
              <a:t>berbuat</a:t>
            </a:r>
            <a:r>
              <a:rPr lang="en-ID" b="1" dirty="0"/>
              <a:t> </a:t>
            </a:r>
            <a:r>
              <a:rPr lang="en-ID" b="1" dirty="0" err="1"/>
              <a:t>atau</a:t>
            </a:r>
            <a:r>
              <a:rPr lang="en-ID" b="1" dirty="0"/>
              <a:t> </a:t>
            </a:r>
            <a:r>
              <a:rPr lang="en-ID" b="1" dirty="0" err="1"/>
              <a:t>tidak</a:t>
            </a:r>
            <a:r>
              <a:rPr lang="en-ID" b="1" dirty="0"/>
              <a:t> </a:t>
            </a:r>
            <a:r>
              <a:rPr lang="en-ID" b="1" dirty="0" err="1"/>
              <a:t>berbuat</a:t>
            </a:r>
            <a:r>
              <a:rPr lang="en-ID" b="1" dirty="0"/>
              <a:t> </a:t>
            </a:r>
            <a:r>
              <a:rPr lang="en-ID" b="1" dirty="0" err="1"/>
              <a:t>sesuatu</a:t>
            </a:r>
            <a:r>
              <a:rPr lang="en-ID" b="1" dirty="0"/>
              <a:t> </a:t>
            </a:r>
            <a:r>
              <a:rPr lang="en-ID" b="1" dirty="0" err="1"/>
              <a:t>dalam</a:t>
            </a:r>
            <a:r>
              <a:rPr lang="en-ID" b="1" dirty="0"/>
              <a:t> </a:t>
            </a:r>
            <a:r>
              <a:rPr lang="en-ID" b="1" dirty="0" err="1"/>
              <a:t>jabatannya</a:t>
            </a:r>
            <a:r>
              <a:rPr lang="en-ID" b="1" dirty="0"/>
              <a:t>, </a:t>
            </a:r>
            <a:r>
              <a:rPr lang="en-ID" dirty="0"/>
              <a:t>yang </a:t>
            </a:r>
            <a:r>
              <a:rPr lang="en-ID" b="1" dirty="0" err="1"/>
              <a:t>bertentangan</a:t>
            </a:r>
            <a:r>
              <a:rPr lang="en-ID" b="1" dirty="0"/>
              <a:t> </a:t>
            </a:r>
            <a:r>
              <a:rPr lang="en-ID" b="1" dirty="0" err="1"/>
              <a:t>dengan</a:t>
            </a:r>
            <a:r>
              <a:rPr lang="en-ID" b="1" dirty="0"/>
              <a:t> </a:t>
            </a:r>
            <a:r>
              <a:rPr lang="en-ID" b="1" dirty="0" err="1"/>
              <a:t>kewajibanny</a:t>
            </a:r>
            <a:r>
              <a:rPr lang="en-ID" dirty="0" err="1"/>
              <a:t>a</a:t>
            </a:r>
            <a:r>
              <a:rPr lang="en-ID" dirty="0"/>
              <a:t> </a:t>
            </a:r>
            <a:r>
              <a:rPr lang="en-ID" b="1" dirty="0"/>
              <a:t>(</a:t>
            </a:r>
            <a:r>
              <a:rPr lang="en-ID" b="1" dirty="0" err="1"/>
              <a:t>suap</a:t>
            </a:r>
            <a:r>
              <a:rPr lang="en-ID" b="1" dirty="0"/>
              <a:t> </a:t>
            </a:r>
            <a:r>
              <a:rPr lang="en-ID" b="1" dirty="0" err="1"/>
              <a:t>aktif</a:t>
            </a:r>
            <a:r>
              <a:rPr lang="en-ID" b="1" dirty="0"/>
              <a:t>) ATAU</a:t>
            </a:r>
            <a:r>
              <a:rPr lang="en-ID" dirty="0"/>
              <a:t> </a:t>
            </a:r>
            <a:r>
              <a:rPr lang="en-ID" dirty="0" err="1"/>
              <a:t>memberi</a:t>
            </a:r>
            <a:r>
              <a:rPr lang="en-ID" dirty="0"/>
              <a:t> </a:t>
            </a:r>
            <a:r>
              <a:rPr lang="en-ID" dirty="0" err="1"/>
              <a:t>hadiah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janji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pegawai</a:t>
            </a:r>
            <a:r>
              <a:rPr lang="en-ID" dirty="0"/>
              <a:t> negeri </a:t>
            </a:r>
            <a:r>
              <a:rPr lang="en-ID" b="1" dirty="0" err="1"/>
              <a:t>dengan</a:t>
            </a:r>
            <a:r>
              <a:rPr lang="en-ID" b="1" dirty="0"/>
              <a:t> </a:t>
            </a:r>
            <a:r>
              <a:rPr lang="en-ID" b="1" dirty="0" err="1"/>
              <a:t>mengingat</a:t>
            </a:r>
            <a:r>
              <a:rPr lang="en-ID" b="1" dirty="0"/>
              <a:t> </a:t>
            </a:r>
            <a:r>
              <a:rPr lang="en-ID" b="1" dirty="0" err="1"/>
              <a:t>kekuasaan</a:t>
            </a:r>
            <a:r>
              <a:rPr lang="en-ID" b="1" dirty="0"/>
              <a:t> </a:t>
            </a:r>
            <a:r>
              <a:rPr lang="en-ID" b="1" dirty="0" err="1"/>
              <a:t>atau</a:t>
            </a:r>
            <a:r>
              <a:rPr lang="en-ID" b="1" dirty="0"/>
              <a:t> </a:t>
            </a:r>
            <a:r>
              <a:rPr lang="en-ID" b="1" dirty="0" err="1"/>
              <a:t>wewenang</a:t>
            </a:r>
            <a:r>
              <a:rPr lang="en-ID" b="1" dirty="0"/>
              <a:t> yang </a:t>
            </a:r>
            <a:r>
              <a:rPr lang="en-ID" b="1" dirty="0" err="1"/>
              <a:t>melekat</a:t>
            </a:r>
            <a:r>
              <a:rPr lang="en-ID" b="1" dirty="0"/>
              <a:t> pada </a:t>
            </a:r>
            <a:r>
              <a:rPr lang="en-ID" b="1" dirty="0" err="1"/>
              <a:t>jabatan</a:t>
            </a:r>
            <a:r>
              <a:rPr lang="en-ID" b="1" dirty="0"/>
              <a:t> </a:t>
            </a:r>
            <a:r>
              <a:rPr lang="en-ID" b="1" dirty="0" err="1"/>
              <a:t>atau</a:t>
            </a:r>
            <a:r>
              <a:rPr lang="en-ID" b="1" dirty="0"/>
              <a:t> </a:t>
            </a:r>
            <a:r>
              <a:rPr lang="en-ID" b="1" dirty="0" err="1"/>
              <a:t>kedudukannya</a:t>
            </a:r>
            <a:r>
              <a:rPr lang="en-ID" dirty="0"/>
              <a:t>, </a:t>
            </a:r>
            <a:r>
              <a:rPr lang="en-ID" dirty="0" err="1"/>
              <a:t>atau</a:t>
            </a:r>
            <a:r>
              <a:rPr lang="en-ID" dirty="0"/>
              <a:t> oleh </a:t>
            </a:r>
            <a:r>
              <a:rPr lang="en-ID" dirty="0" err="1"/>
              <a:t>pemberi</a:t>
            </a:r>
            <a:r>
              <a:rPr lang="en-ID" dirty="0"/>
              <a:t> </a:t>
            </a:r>
            <a:r>
              <a:rPr lang="en-ID" dirty="0" err="1"/>
              <a:t>hadiah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janji</a:t>
            </a:r>
            <a:r>
              <a:rPr lang="en-ID" dirty="0"/>
              <a:t> </a:t>
            </a:r>
            <a:r>
              <a:rPr lang="en-ID" b="1" dirty="0" err="1"/>
              <a:t>dianggap</a:t>
            </a:r>
            <a:r>
              <a:rPr lang="en-ID" b="1" dirty="0"/>
              <a:t> </a:t>
            </a:r>
            <a:r>
              <a:rPr lang="en-ID" b="1" dirty="0" err="1"/>
              <a:t>melekat</a:t>
            </a:r>
            <a:r>
              <a:rPr lang="en-ID" b="1" dirty="0"/>
              <a:t> pada </a:t>
            </a:r>
            <a:r>
              <a:rPr lang="en-ID" b="1" dirty="0" err="1"/>
              <a:t>jabatan</a:t>
            </a:r>
            <a:r>
              <a:rPr lang="en-ID" b="1" dirty="0"/>
              <a:t> </a:t>
            </a:r>
            <a:r>
              <a:rPr lang="en-ID" b="1" dirty="0" err="1"/>
              <a:t>atau</a:t>
            </a:r>
            <a:r>
              <a:rPr lang="en-ID" b="1" dirty="0"/>
              <a:t> </a:t>
            </a:r>
            <a:r>
              <a:rPr lang="en-ID" b="1" dirty="0" err="1"/>
              <a:t>kedudukan</a:t>
            </a:r>
            <a:r>
              <a:rPr lang="en-ID" b="1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b="1" dirty="0"/>
              <a:t>(</a:t>
            </a:r>
            <a:r>
              <a:rPr lang="en-ID" b="1" dirty="0" err="1"/>
              <a:t>suap</a:t>
            </a:r>
            <a:r>
              <a:rPr lang="en-ID" b="1" dirty="0"/>
              <a:t> </a:t>
            </a:r>
            <a:r>
              <a:rPr lang="en-ID" b="1" dirty="0" err="1"/>
              <a:t>aktif</a:t>
            </a:r>
            <a:r>
              <a:rPr lang="en-ID" b="1" dirty="0"/>
              <a:t>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029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89CC5-22FF-7842-BE33-65E362996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33F35-53B1-9841-91A8-52D0EE3FE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en-US" b="1" dirty="0"/>
              <a:t>KESATU</a:t>
            </a:r>
            <a:endParaRPr lang="en-ID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b="1" dirty="0" err="1"/>
              <a:t>Primair</a:t>
            </a:r>
            <a:endParaRPr lang="en-ID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 err="1"/>
              <a:t>Pasal</a:t>
            </a:r>
            <a:r>
              <a:rPr lang="en-US" b="1" dirty="0"/>
              <a:t> 5 </a:t>
            </a:r>
            <a:r>
              <a:rPr lang="en-US" b="1" dirty="0" err="1"/>
              <a:t>ayat</a:t>
            </a:r>
            <a:r>
              <a:rPr lang="en-US" b="1" dirty="0"/>
              <a:t> (2) jo. </a:t>
            </a:r>
            <a:r>
              <a:rPr lang="en-US" b="1" dirty="0" err="1"/>
              <a:t>Pasal</a:t>
            </a:r>
            <a:r>
              <a:rPr lang="en-US" b="1" dirty="0"/>
              <a:t> 5 </a:t>
            </a:r>
            <a:r>
              <a:rPr lang="en-US" b="1" dirty="0" err="1"/>
              <a:t>ayat</a:t>
            </a:r>
            <a:r>
              <a:rPr lang="en-US" b="1" dirty="0"/>
              <a:t> (1) </a:t>
            </a:r>
            <a:r>
              <a:rPr lang="en-US" b="1" dirty="0" err="1"/>
              <a:t>huruf</a:t>
            </a:r>
            <a:r>
              <a:rPr lang="en-US" b="1" dirty="0"/>
              <a:t> a </a:t>
            </a:r>
            <a:r>
              <a:rPr lang="en-US" dirty="0" err="1"/>
              <a:t>Undang-Undang</a:t>
            </a:r>
            <a:r>
              <a:rPr lang="en-US" dirty="0"/>
              <a:t> No. 31 </a:t>
            </a:r>
            <a:r>
              <a:rPr lang="en-US" dirty="0" err="1"/>
              <a:t>Tahun</a:t>
            </a:r>
            <a:r>
              <a:rPr lang="en-US" dirty="0"/>
              <a:t> 1999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Pemberantasan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diubah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Undang-Undang</a:t>
            </a:r>
            <a:r>
              <a:rPr lang="en-US" dirty="0"/>
              <a:t> No. 20 </a:t>
            </a:r>
            <a:r>
              <a:rPr lang="en-US" dirty="0" err="1"/>
              <a:t>Tahun</a:t>
            </a:r>
            <a:r>
              <a:rPr lang="en-US" dirty="0"/>
              <a:t> 2001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Undang-Undang</a:t>
            </a:r>
            <a:r>
              <a:rPr lang="en-US" dirty="0"/>
              <a:t> No. 31 </a:t>
            </a:r>
            <a:r>
              <a:rPr lang="en-US" dirty="0" err="1"/>
              <a:t>Tahun</a:t>
            </a:r>
            <a:r>
              <a:rPr lang="en-US" dirty="0"/>
              <a:t> 1999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Pemberantasan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.</a:t>
            </a:r>
            <a:endParaRPr lang="en-ID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n-ID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ID" b="1" dirty="0" err="1"/>
              <a:t>Subsidair</a:t>
            </a:r>
            <a:endParaRPr lang="en-ID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ID" b="1" dirty="0" err="1"/>
              <a:t>Pasal</a:t>
            </a:r>
            <a:r>
              <a:rPr lang="en-ID" b="1" dirty="0"/>
              <a:t> 11 </a:t>
            </a:r>
            <a:r>
              <a:rPr lang="en-US" dirty="0" err="1"/>
              <a:t>Undang-Undang</a:t>
            </a:r>
            <a:r>
              <a:rPr lang="en-US" dirty="0"/>
              <a:t> No. 31 </a:t>
            </a:r>
            <a:r>
              <a:rPr lang="en-US" dirty="0" err="1"/>
              <a:t>Tahun</a:t>
            </a:r>
            <a:r>
              <a:rPr lang="en-US" dirty="0"/>
              <a:t> 1999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Pemberantasan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diubah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Undang-Undang</a:t>
            </a:r>
            <a:r>
              <a:rPr lang="en-US" dirty="0"/>
              <a:t> No. 20 </a:t>
            </a:r>
            <a:r>
              <a:rPr lang="en-US" dirty="0" err="1"/>
              <a:t>Tahun</a:t>
            </a:r>
            <a:r>
              <a:rPr lang="en-US" dirty="0"/>
              <a:t> 2001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Undang-Undang</a:t>
            </a:r>
            <a:r>
              <a:rPr lang="en-US" dirty="0"/>
              <a:t> No. 31 </a:t>
            </a:r>
            <a:r>
              <a:rPr lang="en-US" dirty="0" err="1"/>
              <a:t>Tahun</a:t>
            </a:r>
            <a:r>
              <a:rPr lang="en-US" dirty="0"/>
              <a:t> 1999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Pemberantasan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.</a:t>
            </a:r>
            <a:endParaRPr lang="en-ID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n-ID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208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62D05-8741-9645-8179-89E03F185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6CA67-7DA5-FD46-B37E-5D878E40EC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en-ID" sz="1800" b="1" dirty="0"/>
              <a:t>KEDUA</a:t>
            </a:r>
            <a:endParaRPr lang="en-ID" sz="18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 err="1"/>
              <a:t>Pasal</a:t>
            </a:r>
            <a:r>
              <a:rPr lang="en-US" sz="1800" b="1" dirty="0"/>
              <a:t> 3</a:t>
            </a:r>
            <a:r>
              <a:rPr lang="en-US" sz="1800" dirty="0"/>
              <a:t> </a:t>
            </a:r>
            <a:r>
              <a:rPr lang="en-US" sz="1800" dirty="0" err="1"/>
              <a:t>Undang-Undang</a:t>
            </a:r>
            <a:r>
              <a:rPr lang="en-US" sz="1800" dirty="0"/>
              <a:t> No. 8 </a:t>
            </a:r>
            <a:r>
              <a:rPr lang="en-US" sz="1800" dirty="0" err="1"/>
              <a:t>Tahun</a:t>
            </a:r>
            <a:r>
              <a:rPr lang="en-US" sz="1800" dirty="0"/>
              <a:t> 2010 </a:t>
            </a:r>
            <a:r>
              <a:rPr lang="en-US" sz="1800" dirty="0" err="1"/>
              <a:t>Tentang</a:t>
            </a:r>
            <a:r>
              <a:rPr lang="en-US" sz="1800" dirty="0"/>
              <a:t> </a:t>
            </a:r>
            <a:r>
              <a:rPr lang="en-US" sz="1800" dirty="0" err="1"/>
              <a:t>Pencegahan</a:t>
            </a:r>
            <a:r>
              <a:rPr lang="en-US" sz="1800" dirty="0"/>
              <a:t> dan </a:t>
            </a:r>
            <a:r>
              <a:rPr lang="en-US" sz="1800" dirty="0" err="1"/>
              <a:t>Pemberantasan</a:t>
            </a:r>
            <a:r>
              <a:rPr lang="en-US" sz="1800" dirty="0"/>
              <a:t> </a:t>
            </a:r>
            <a:r>
              <a:rPr lang="en-US" sz="1800" dirty="0" err="1"/>
              <a:t>Tindak</a:t>
            </a:r>
            <a:r>
              <a:rPr lang="en-US" sz="1800" dirty="0"/>
              <a:t> </a:t>
            </a:r>
            <a:r>
              <a:rPr lang="en-US" sz="1800" dirty="0" err="1"/>
              <a:t>Pidana</a:t>
            </a:r>
            <a:r>
              <a:rPr lang="en-US" sz="1800" dirty="0"/>
              <a:t> </a:t>
            </a:r>
            <a:r>
              <a:rPr lang="en-US" sz="1800" dirty="0" err="1"/>
              <a:t>Pencucian</a:t>
            </a:r>
            <a:r>
              <a:rPr lang="en-US" sz="1800" dirty="0"/>
              <a:t> Uang.</a:t>
            </a:r>
            <a:endParaRPr lang="en-ID" sz="18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ID" sz="1800" dirty="0"/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en-ID" sz="1800" b="1" dirty="0"/>
              <a:t>KETIGA</a:t>
            </a:r>
            <a:endParaRPr lang="en-ID" sz="18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ID" sz="1800" b="1" dirty="0" err="1"/>
              <a:t>Primair</a:t>
            </a:r>
            <a:r>
              <a:rPr lang="en-ID" sz="1800" b="1" dirty="0"/>
              <a:t> </a:t>
            </a:r>
            <a:endParaRPr lang="en-ID" sz="18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 err="1"/>
              <a:t>Pasal</a:t>
            </a:r>
            <a:r>
              <a:rPr lang="en-US" sz="1800" b="1" dirty="0"/>
              <a:t> 15 jo. </a:t>
            </a:r>
            <a:r>
              <a:rPr lang="en-US" sz="1800" b="1" dirty="0" err="1"/>
              <a:t>Pasal</a:t>
            </a:r>
            <a:r>
              <a:rPr lang="en-US" sz="1800" b="1" dirty="0"/>
              <a:t> 5 </a:t>
            </a:r>
            <a:r>
              <a:rPr lang="en-US" sz="1800" b="1" dirty="0" err="1"/>
              <a:t>ayat</a:t>
            </a:r>
            <a:r>
              <a:rPr lang="en-US" sz="1800" b="1" dirty="0"/>
              <a:t> (1)</a:t>
            </a:r>
            <a:r>
              <a:rPr lang="en-US" sz="1800" dirty="0"/>
              <a:t> </a:t>
            </a:r>
            <a:r>
              <a:rPr lang="en-US" sz="1800" dirty="0" err="1"/>
              <a:t>huruf</a:t>
            </a:r>
            <a:r>
              <a:rPr lang="en-US" sz="1800" dirty="0"/>
              <a:t> a </a:t>
            </a:r>
            <a:r>
              <a:rPr lang="en-US" sz="1800" dirty="0" err="1"/>
              <a:t>Undang-Undang</a:t>
            </a:r>
            <a:r>
              <a:rPr lang="en-US" sz="1800" dirty="0"/>
              <a:t> No. 31 </a:t>
            </a:r>
            <a:r>
              <a:rPr lang="en-US" sz="1800" dirty="0" err="1"/>
              <a:t>Tahun</a:t>
            </a:r>
            <a:r>
              <a:rPr lang="en-US" sz="1800" dirty="0"/>
              <a:t> 1999 </a:t>
            </a:r>
            <a:r>
              <a:rPr lang="en-US" sz="1800" dirty="0" err="1"/>
              <a:t>Tentang</a:t>
            </a:r>
            <a:r>
              <a:rPr lang="en-US" sz="1800" dirty="0"/>
              <a:t> </a:t>
            </a:r>
            <a:r>
              <a:rPr lang="en-US" sz="1800" dirty="0" err="1"/>
              <a:t>Pemberantasan</a:t>
            </a:r>
            <a:r>
              <a:rPr lang="en-US" sz="1800" dirty="0"/>
              <a:t> </a:t>
            </a:r>
            <a:r>
              <a:rPr lang="en-US" sz="1800" dirty="0" err="1"/>
              <a:t>Tindak</a:t>
            </a:r>
            <a:r>
              <a:rPr lang="en-US" sz="1800" dirty="0"/>
              <a:t> </a:t>
            </a:r>
            <a:r>
              <a:rPr lang="en-US" sz="1800" dirty="0" err="1"/>
              <a:t>Pidana</a:t>
            </a:r>
            <a:r>
              <a:rPr lang="en-US" sz="1800" dirty="0"/>
              <a:t> </a:t>
            </a:r>
            <a:r>
              <a:rPr lang="en-US" sz="1800" dirty="0" err="1"/>
              <a:t>Korupsi</a:t>
            </a:r>
            <a:r>
              <a:rPr lang="en-US" sz="1800" dirty="0"/>
              <a:t> </a:t>
            </a:r>
            <a:r>
              <a:rPr lang="en-US" sz="1800" dirty="0" err="1"/>
              <a:t>sebagaimana</a:t>
            </a:r>
            <a:r>
              <a:rPr lang="en-US" sz="1800" dirty="0"/>
              <a:t> </a:t>
            </a:r>
            <a:r>
              <a:rPr lang="en-US" sz="1800" dirty="0" err="1"/>
              <a:t>telah</a:t>
            </a:r>
            <a:r>
              <a:rPr lang="en-US" sz="1800" dirty="0"/>
              <a:t> </a:t>
            </a:r>
            <a:r>
              <a:rPr lang="en-US" sz="1800" dirty="0" err="1"/>
              <a:t>diubah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Undang-Undang</a:t>
            </a:r>
            <a:r>
              <a:rPr lang="en-US" sz="1800" dirty="0"/>
              <a:t> No. 20 </a:t>
            </a:r>
            <a:r>
              <a:rPr lang="en-US" sz="1800" dirty="0" err="1"/>
              <a:t>Tahun</a:t>
            </a:r>
            <a:r>
              <a:rPr lang="en-US" sz="1800" dirty="0"/>
              <a:t> 2001 </a:t>
            </a:r>
            <a:r>
              <a:rPr lang="en-US" sz="1800" dirty="0" err="1"/>
              <a:t>Tentang</a:t>
            </a:r>
            <a:r>
              <a:rPr lang="en-US" sz="1800" dirty="0"/>
              <a:t> </a:t>
            </a:r>
            <a:r>
              <a:rPr lang="en-US" sz="1800" dirty="0" err="1"/>
              <a:t>Perubahan</a:t>
            </a:r>
            <a:r>
              <a:rPr lang="en-US" sz="1800" dirty="0"/>
              <a:t> </a:t>
            </a:r>
            <a:r>
              <a:rPr lang="en-US" sz="1800" dirty="0" err="1"/>
              <a:t>atas</a:t>
            </a:r>
            <a:r>
              <a:rPr lang="en-US" sz="1800" dirty="0"/>
              <a:t> </a:t>
            </a:r>
            <a:r>
              <a:rPr lang="en-US" sz="1800" dirty="0" err="1"/>
              <a:t>Undang-Undang</a:t>
            </a:r>
            <a:r>
              <a:rPr lang="en-US" sz="1800" dirty="0"/>
              <a:t> No. 31 </a:t>
            </a:r>
            <a:r>
              <a:rPr lang="en-US" sz="1800" dirty="0" err="1"/>
              <a:t>Tahun</a:t>
            </a:r>
            <a:r>
              <a:rPr lang="en-US" sz="1800" dirty="0"/>
              <a:t> 1999 </a:t>
            </a:r>
            <a:r>
              <a:rPr lang="en-US" sz="1800" dirty="0" err="1"/>
              <a:t>Tentang</a:t>
            </a:r>
            <a:r>
              <a:rPr lang="en-US" sz="1800" dirty="0"/>
              <a:t> </a:t>
            </a:r>
            <a:r>
              <a:rPr lang="en-US" sz="1800" dirty="0" err="1"/>
              <a:t>Pemberantasan</a:t>
            </a:r>
            <a:r>
              <a:rPr lang="en-US" sz="1800" dirty="0"/>
              <a:t> </a:t>
            </a:r>
            <a:r>
              <a:rPr lang="en-US" sz="1800" dirty="0" err="1"/>
              <a:t>Tindak</a:t>
            </a:r>
            <a:r>
              <a:rPr lang="en-US" sz="1800" dirty="0"/>
              <a:t> </a:t>
            </a:r>
            <a:r>
              <a:rPr lang="en-US" sz="1800" dirty="0" err="1"/>
              <a:t>Pidana</a:t>
            </a:r>
            <a:r>
              <a:rPr lang="en-US" sz="1800" dirty="0"/>
              <a:t> </a:t>
            </a:r>
            <a:r>
              <a:rPr lang="en-US" sz="1800" dirty="0" err="1"/>
              <a:t>Korupsi</a:t>
            </a:r>
            <a:r>
              <a:rPr lang="en-US" sz="1800" dirty="0"/>
              <a:t>.</a:t>
            </a:r>
            <a:endParaRPr lang="en-ID" sz="18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n-ID" sz="18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ID" sz="1800" b="1" dirty="0" err="1"/>
              <a:t>Subsidair</a:t>
            </a:r>
            <a:r>
              <a:rPr lang="en-ID" sz="1800" b="1" dirty="0"/>
              <a:t> </a:t>
            </a:r>
            <a:endParaRPr lang="en-ID" sz="18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 err="1"/>
              <a:t>Pasal</a:t>
            </a:r>
            <a:r>
              <a:rPr lang="en-US" sz="1800" b="1" dirty="0"/>
              <a:t> 15 jo. </a:t>
            </a:r>
            <a:r>
              <a:rPr lang="en-US" sz="1800" b="1" dirty="0" err="1"/>
              <a:t>Pasal</a:t>
            </a:r>
            <a:r>
              <a:rPr lang="en-US" sz="1800" b="1" dirty="0"/>
              <a:t> 13 </a:t>
            </a:r>
            <a:r>
              <a:rPr lang="en-US" sz="1800" dirty="0" err="1"/>
              <a:t>Undang-Undang</a:t>
            </a:r>
            <a:r>
              <a:rPr lang="en-US" sz="1800" dirty="0"/>
              <a:t> No. 31 </a:t>
            </a:r>
            <a:r>
              <a:rPr lang="en-US" sz="1800" dirty="0" err="1"/>
              <a:t>Tahun</a:t>
            </a:r>
            <a:r>
              <a:rPr lang="en-US" sz="1800" dirty="0"/>
              <a:t> 1999 </a:t>
            </a:r>
            <a:r>
              <a:rPr lang="en-US" sz="1800" dirty="0" err="1"/>
              <a:t>Tentang</a:t>
            </a:r>
            <a:r>
              <a:rPr lang="en-US" sz="1800" dirty="0"/>
              <a:t> </a:t>
            </a:r>
            <a:r>
              <a:rPr lang="en-US" sz="1800" dirty="0" err="1"/>
              <a:t>Pemberantasan</a:t>
            </a:r>
            <a:r>
              <a:rPr lang="en-US" sz="1800" dirty="0"/>
              <a:t> </a:t>
            </a:r>
            <a:r>
              <a:rPr lang="en-US" sz="1800" dirty="0" err="1"/>
              <a:t>Tindak</a:t>
            </a:r>
            <a:r>
              <a:rPr lang="en-US" sz="1800" dirty="0"/>
              <a:t> </a:t>
            </a:r>
            <a:r>
              <a:rPr lang="en-US" sz="1800" dirty="0" err="1"/>
              <a:t>Pidana</a:t>
            </a:r>
            <a:r>
              <a:rPr lang="en-US" sz="1800" dirty="0"/>
              <a:t> </a:t>
            </a:r>
            <a:r>
              <a:rPr lang="en-US" sz="1800" dirty="0" err="1"/>
              <a:t>Korupsi</a:t>
            </a:r>
            <a:r>
              <a:rPr lang="en-US" sz="1800" dirty="0"/>
              <a:t> </a:t>
            </a:r>
            <a:r>
              <a:rPr lang="en-US" sz="1800" dirty="0" err="1"/>
              <a:t>sebagaimana</a:t>
            </a:r>
            <a:r>
              <a:rPr lang="en-US" sz="1800" dirty="0"/>
              <a:t> </a:t>
            </a:r>
            <a:r>
              <a:rPr lang="en-US" sz="1800" dirty="0" err="1"/>
              <a:t>telah</a:t>
            </a:r>
            <a:r>
              <a:rPr lang="en-US" sz="1800" dirty="0"/>
              <a:t> </a:t>
            </a:r>
            <a:r>
              <a:rPr lang="en-US" sz="1800" dirty="0" err="1"/>
              <a:t>diubah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Undang-Undang</a:t>
            </a:r>
            <a:r>
              <a:rPr lang="en-US" sz="1800" dirty="0"/>
              <a:t> No. 20 </a:t>
            </a:r>
            <a:r>
              <a:rPr lang="en-US" sz="1800" dirty="0" err="1"/>
              <a:t>Tahun</a:t>
            </a:r>
            <a:r>
              <a:rPr lang="en-US" sz="1800" dirty="0"/>
              <a:t> 2001 </a:t>
            </a:r>
            <a:r>
              <a:rPr lang="en-US" sz="1800" dirty="0" err="1"/>
              <a:t>Tentang</a:t>
            </a:r>
            <a:r>
              <a:rPr lang="en-US" sz="1800" dirty="0"/>
              <a:t> </a:t>
            </a:r>
            <a:r>
              <a:rPr lang="en-US" sz="1800" dirty="0" err="1"/>
              <a:t>Perubahan</a:t>
            </a:r>
            <a:r>
              <a:rPr lang="en-US" sz="1800" dirty="0"/>
              <a:t> </a:t>
            </a:r>
            <a:r>
              <a:rPr lang="en-US" sz="1800" dirty="0" err="1"/>
              <a:t>atas</a:t>
            </a:r>
            <a:r>
              <a:rPr lang="en-US" sz="1800" dirty="0"/>
              <a:t> </a:t>
            </a:r>
            <a:r>
              <a:rPr lang="en-US" sz="1800" dirty="0" err="1"/>
              <a:t>Undang-Undang</a:t>
            </a:r>
            <a:r>
              <a:rPr lang="en-US" sz="1800" dirty="0"/>
              <a:t> No. 31 </a:t>
            </a:r>
            <a:r>
              <a:rPr lang="en-US" sz="1800" dirty="0" err="1"/>
              <a:t>Tahun</a:t>
            </a:r>
            <a:r>
              <a:rPr lang="en-US" sz="1800" dirty="0"/>
              <a:t> 1999 </a:t>
            </a:r>
            <a:r>
              <a:rPr lang="en-US" sz="1800" dirty="0" err="1"/>
              <a:t>Tentang</a:t>
            </a:r>
            <a:r>
              <a:rPr lang="en-US" sz="1800" dirty="0"/>
              <a:t> </a:t>
            </a:r>
            <a:r>
              <a:rPr lang="en-US" sz="1800" dirty="0" err="1"/>
              <a:t>Pemberantasan</a:t>
            </a:r>
            <a:r>
              <a:rPr lang="en-US" sz="1800" dirty="0"/>
              <a:t> </a:t>
            </a:r>
            <a:r>
              <a:rPr lang="en-US" sz="1800" dirty="0" err="1"/>
              <a:t>Tindak</a:t>
            </a:r>
            <a:r>
              <a:rPr lang="en-US" sz="1800" dirty="0"/>
              <a:t> </a:t>
            </a:r>
            <a:r>
              <a:rPr lang="en-US" sz="1800" dirty="0" err="1"/>
              <a:t>Pidana</a:t>
            </a:r>
            <a:r>
              <a:rPr lang="en-US" sz="1800" dirty="0"/>
              <a:t> </a:t>
            </a:r>
            <a:r>
              <a:rPr lang="en-US" sz="1800" dirty="0" err="1"/>
              <a:t>Korupsi</a:t>
            </a:r>
            <a:r>
              <a:rPr lang="en-US" sz="1800" dirty="0"/>
              <a:t>.</a:t>
            </a:r>
            <a:endParaRPr lang="en-ID" sz="1800" dirty="0"/>
          </a:p>
          <a:p>
            <a:pPr>
              <a:lnSpc>
                <a:spcPct val="100000"/>
              </a:lnSpc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74668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A8B98-2D93-394D-BC43-700CF0C45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43DEC-2E10-1A4F-BD7C-19D347CCF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en-ID" sz="8000" b="1" dirty="0"/>
              <a:t>Setelah </a:t>
            </a:r>
            <a:r>
              <a:rPr lang="en-ID" sz="8000" b="1" dirty="0" err="1"/>
              <a:t>melalui</a:t>
            </a:r>
            <a:r>
              <a:rPr lang="en-ID" sz="8000" b="1" dirty="0"/>
              <a:t> proses </a:t>
            </a:r>
            <a:r>
              <a:rPr lang="en-ID" sz="8000" b="1" dirty="0" err="1"/>
              <a:t>pemeriksaan</a:t>
            </a:r>
            <a:r>
              <a:rPr lang="en-ID" sz="8000" b="1" dirty="0"/>
              <a:t> di </a:t>
            </a:r>
            <a:r>
              <a:rPr lang="en-ID" sz="8000" b="1" dirty="0" err="1"/>
              <a:t>sidang</a:t>
            </a:r>
            <a:r>
              <a:rPr lang="en-ID" sz="8000" b="1" dirty="0"/>
              <a:t> </a:t>
            </a:r>
            <a:r>
              <a:rPr lang="en-ID" sz="8000" b="1" dirty="0" err="1"/>
              <a:t>pengadilan</a:t>
            </a:r>
            <a:r>
              <a:rPr lang="en-ID" sz="8000" b="1" dirty="0"/>
              <a:t>, </a:t>
            </a:r>
            <a:r>
              <a:rPr lang="en-ID" sz="8000" b="1" dirty="0" err="1"/>
              <a:t>perbuatan</a:t>
            </a:r>
            <a:r>
              <a:rPr lang="en-ID" sz="8000" b="1" dirty="0"/>
              <a:t> yang </a:t>
            </a:r>
            <a:r>
              <a:rPr lang="en-ID" sz="8000" b="1" dirty="0" err="1"/>
              <a:t>dianggap</a:t>
            </a:r>
            <a:r>
              <a:rPr lang="en-ID" sz="8000" b="1" dirty="0"/>
              <a:t> </a:t>
            </a:r>
            <a:r>
              <a:rPr lang="en-ID" sz="8000" b="1" dirty="0" err="1"/>
              <a:t>terbukti</a:t>
            </a:r>
            <a:r>
              <a:rPr lang="en-ID" sz="8000" b="1" dirty="0"/>
              <a:t> </a:t>
            </a:r>
            <a:r>
              <a:rPr lang="en-ID" sz="8000" b="1" dirty="0" err="1"/>
              <a:t>adalah</a:t>
            </a:r>
            <a:r>
              <a:rPr lang="en-ID" sz="8000" b="1" dirty="0"/>
              <a:t> </a:t>
            </a:r>
            <a:r>
              <a:rPr lang="en-ID" sz="8000" b="1" dirty="0" err="1"/>
              <a:t>perbuatan</a:t>
            </a:r>
            <a:r>
              <a:rPr lang="en-ID" sz="8000" b="1" dirty="0"/>
              <a:t> yang </a:t>
            </a:r>
            <a:r>
              <a:rPr lang="en-ID" sz="8000" b="1" dirty="0" err="1"/>
              <a:t>didakwakan</a:t>
            </a:r>
            <a:r>
              <a:rPr lang="en-ID" sz="8000" b="1" dirty="0"/>
              <a:t> </a:t>
            </a:r>
            <a:r>
              <a:rPr lang="en-ID" sz="8000" b="1" dirty="0" err="1"/>
              <a:t>dalam</a:t>
            </a:r>
            <a:r>
              <a:rPr lang="en-ID" sz="8000" b="1" dirty="0"/>
              <a:t> </a:t>
            </a:r>
            <a:r>
              <a:rPr lang="en-ID" sz="8000" b="1" dirty="0" err="1"/>
              <a:t>Dakwaaan</a:t>
            </a:r>
            <a:r>
              <a:rPr lang="en-ID" sz="8000" b="1" dirty="0"/>
              <a:t> </a:t>
            </a:r>
            <a:r>
              <a:rPr lang="en-ID" sz="8000" b="1" dirty="0" err="1"/>
              <a:t>Kesatu</a:t>
            </a:r>
            <a:r>
              <a:rPr lang="en-ID" sz="8000" b="1" dirty="0"/>
              <a:t> </a:t>
            </a:r>
            <a:r>
              <a:rPr lang="en-ID" sz="8000" b="1" dirty="0" err="1"/>
              <a:t>Subsidair</a:t>
            </a:r>
            <a:r>
              <a:rPr lang="en-ID" sz="8000" b="1" dirty="0"/>
              <a:t>, </a:t>
            </a:r>
            <a:r>
              <a:rPr lang="en-ID" sz="8000" b="1" dirty="0" err="1"/>
              <a:t>Dakwaan</a:t>
            </a:r>
            <a:r>
              <a:rPr lang="en-ID" sz="8000" b="1" dirty="0"/>
              <a:t> </a:t>
            </a:r>
            <a:r>
              <a:rPr lang="en-ID" sz="8000" b="1" dirty="0" err="1"/>
              <a:t>Kedua</a:t>
            </a:r>
            <a:r>
              <a:rPr lang="en-ID" sz="8000" b="1" dirty="0"/>
              <a:t> dan </a:t>
            </a:r>
            <a:r>
              <a:rPr lang="en-ID" sz="8000" b="1" dirty="0" err="1"/>
              <a:t>Dakwaan</a:t>
            </a:r>
            <a:r>
              <a:rPr lang="en-ID" sz="8000" b="1" dirty="0"/>
              <a:t> </a:t>
            </a:r>
            <a:r>
              <a:rPr lang="en-ID" sz="8000" b="1" dirty="0" err="1"/>
              <a:t>Ketiga</a:t>
            </a:r>
            <a:r>
              <a:rPr lang="en-ID" sz="8000" b="1" dirty="0"/>
              <a:t> </a:t>
            </a:r>
            <a:r>
              <a:rPr lang="en-ID" sz="8000" b="1" dirty="0" err="1"/>
              <a:t>Subsidair</a:t>
            </a:r>
            <a:r>
              <a:rPr lang="en-ID" sz="8000" b="1" dirty="0"/>
              <a:t>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en-ID" sz="80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en-ID" sz="8000" dirty="0" err="1"/>
              <a:t>Terkait</a:t>
            </a:r>
            <a:r>
              <a:rPr lang="en-ID" sz="8000" dirty="0"/>
              <a:t> </a:t>
            </a:r>
            <a:r>
              <a:rPr lang="en-ID" sz="8000" b="1" dirty="0" err="1"/>
              <a:t>Dakwaan</a:t>
            </a:r>
            <a:r>
              <a:rPr lang="en-ID" sz="8000" b="1" dirty="0"/>
              <a:t> </a:t>
            </a:r>
            <a:r>
              <a:rPr lang="en-ID" sz="8000" b="1" dirty="0" err="1"/>
              <a:t>Kesatu</a:t>
            </a:r>
            <a:r>
              <a:rPr lang="en-ID" sz="8000" b="1" dirty="0"/>
              <a:t> </a:t>
            </a:r>
            <a:r>
              <a:rPr lang="en-ID" sz="8000" b="1" dirty="0" err="1"/>
              <a:t>Subsidair</a:t>
            </a:r>
            <a:r>
              <a:rPr lang="en-ID" sz="8000" dirty="0"/>
              <a:t>, </a:t>
            </a:r>
            <a:r>
              <a:rPr lang="en-ID" sz="8000" dirty="0" err="1"/>
              <a:t>Pinangki</a:t>
            </a:r>
            <a:r>
              <a:rPr lang="en-ID" sz="8000" dirty="0"/>
              <a:t> </a:t>
            </a:r>
            <a:r>
              <a:rPr lang="en-ID" sz="8000" dirty="0" err="1"/>
              <a:t>dianggap</a:t>
            </a:r>
            <a:r>
              <a:rPr lang="en-ID" sz="8000" dirty="0"/>
              <a:t> </a:t>
            </a:r>
            <a:r>
              <a:rPr lang="en-ID" sz="8000" dirty="0" err="1"/>
              <a:t>terbukti</a:t>
            </a:r>
            <a:r>
              <a:rPr lang="en-ID" sz="8000" dirty="0"/>
              <a:t> </a:t>
            </a:r>
            <a:r>
              <a:rPr lang="en-US" sz="8000" dirty="0" err="1"/>
              <a:t>menerima</a:t>
            </a:r>
            <a:r>
              <a:rPr lang="en-US" sz="8000" dirty="0"/>
              <a:t> </a:t>
            </a:r>
            <a:r>
              <a:rPr lang="en-US" sz="8000" dirty="0" err="1"/>
              <a:t>hadiah</a:t>
            </a:r>
            <a:r>
              <a:rPr lang="en-US" sz="8000" dirty="0"/>
              <a:t> </a:t>
            </a:r>
            <a:r>
              <a:rPr lang="en-US" sz="8000" dirty="0" err="1"/>
              <a:t>atau</a:t>
            </a:r>
            <a:r>
              <a:rPr lang="en-US" sz="8000" dirty="0"/>
              <a:t> </a:t>
            </a:r>
            <a:r>
              <a:rPr lang="en-US" sz="8000" dirty="0" err="1"/>
              <a:t>janji</a:t>
            </a:r>
            <a:r>
              <a:rPr lang="en-US" sz="8000" dirty="0"/>
              <a:t> </a:t>
            </a:r>
            <a:r>
              <a:rPr lang="en-ID" sz="8000" dirty="0" err="1"/>
              <a:t>padahal</a:t>
            </a:r>
            <a:r>
              <a:rPr lang="en-ID" sz="8000" dirty="0"/>
              <a:t> </a:t>
            </a:r>
            <a:r>
              <a:rPr lang="en-ID" sz="8000" dirty="0" err="1"/>
              <a:t>diketahui</a:t>
            </a:r>
            <a:r>
              <a:rPr lang="en-ID" sz="8000" dirty="0"/>
              <a:t> </a:t>
            </a:r>
            <a:r>
              <a:rPr lang="en-ID" sz="8000" dirty="0" err="1"/>
              <a:t>atau</a:t>
            </a:r>
            <a:r>
              <a:rPr lang="en-ID" sz="8000" dirty="0"/>
              <a:t> </a:t>
            </a:r>
            <a:r>
              <a:rPr lang="en-ID" sz="8000" dirty="0" err="1"/>
              <a:t>patut</a:t>
            </a:r>
            <a:r>
              <a:rPr lang="en-ID" sz="8000" dirty="0"/>
              <a:t> </a:t>
            </a:r>
            <a:r>
              <a:rPr lang="en-ID" sz="8000" dirty="0" err="1"/>
              <a:t>diduga</a:t>
            </a:r>
            <a:r>
              <a:rPr lang="en-ID" sz="8000" dirty="0"/>
              <a:t>, </a:t>
            </a:r>
            <a:r>
              <a:rPr lang="en-ID" sz="8000" dirty="0" err="1"/>
              <a:t>bahwa</a:t>
            </a:r>
            <a:r>
              <a:rPr lang="en-ID" sz="8000" dirty="0"/>
              <a:t> </a:t>
            </a:r>
            <a:r>
              <a:rPr lang="en-ID" sz="8000" dirty="0" err="1"/>
              <a:t>hadiah</a:t>
            </a:r>
            <a:r>
              <a:rPr lang="en-ID" sz="8000" dirty="0"/>
              <a:t> </a:t>
            </a:r>
            <a:r>
              <a:rPr lang="en-ID" sz="8000" dirty="0" err="1"/>
              <a:t>atau</a:t>
            </a:r>
            <a:r>
              <a:rPr lang="en-ID" sz="8000" dirty="0"/>
              <a:t> </a:t>
            </a:r>
            <a:r>
              <a:rPr lang="en-ID" sz="8000" dirty="0" err="1"/>
              <a:t>janji</a:t>
            </a:r>
            <a:r>
              <a:rPr lang="en-ID" sz="8000" dirty="0"/>
              <a:t> </a:t>
            </a:r>
            <a:r>
              <a:rPr lang="en-ID" sz="8000" dirty="0" err="1"/>
              <a:t>tersebut</a:t>
            </a:r>
            <a:r>
              <a:rPr lang="en-ID" sz="8000" dirty="0"/>
              <a:t> </a:t>
            </a:r>
            <a:r>
              <a:rPr lang="en-ID" sz="8000" dirty="0" err="1"/>
              <a:t>diberikan</a:t>
            </a:r>
            <a:r>
              <a:rPr lang="en-ID" sz="8000" dirty="0"/>
              <a:t> </a:t>
            </a:r>
            <a:r>
              <a:rPr lang="en-ID" sz="8000" dirty="0" err="1"/>
              <a:t>karena</a:t>
            </a:r>
            <a:r>
              <a:rPr lang="en-ID" sz="8000" dirty="0"/>
              <a:t> </a:t>
            </a:r>
            <a:r>
              <a:rPr lang="en-ID" sz="8000" dirty="0" err="1"/>
              <a:t>kekuasaan</a:t>
            </a:r>
            <a:r>
              <a:rPr lang="en-ID" sz="8000" dirty="0"/>
              <a:t> </a:t>
            </a:r>
            <a:r>
              <a:rPr lang="en-ID" sz="8000" dirty="0" err="1"/>
              <a:t>atau</a:t>
            </a:r>
            <a:r>
              <a:rPr lang="en-ID" sz="8000" dirty="0"/>
              <a:t> </a:t>
            </a:r>
            <a:r>
              <a:rPr lang="en-ID" sz="8000" dirty="0" err="1"/>
              <a:t>kewenangan</a:t>
            </a:r>
            <a:r>
              <a:rPr lang="en-ID" sz="8000" dirty="0"/>
              <a:t> yang </a:t>
            </a:r>
            <a:r>
              <a:rPr lang="en-ID" sz="8000" dirty="0" err="1"/>
              <a:t>berhubungan</a:t>
            </a:r>
            <a:r>
              <a:rPr lang="en-ID" sz="8000" dirty="0"/>
              <a:t> </a:t>
            </a:r>
            <a:r>
              <a:rPr lang="en-ID" sz="8000" dirty="0" err="1"/>
              <a:t>dengan</a:t>
            </a:r>
            <a:r>
              <a:rPr lang="en-ID" sz="8000" dirty="0"/>
              <a:t> </a:t>
            </a:r>
            <a:r>
              <a:rPr lang="en-ID" sz="8000" dirty="0" err="1"/>
              <a:t>jabatannya</a:t>
            </a:r>
            <a:r>
              <a:rPr lang="en-ID" sz="8000" dirty="0"/>
              <a:t>, </a:t>
            </a:r>
            <a:r>
              <a:rPr lang="en-ID" sz="8000" dirty="0" err="1"/>
              <a:t>atau</a:t>
            </a:r>
            <a:r>
              <a:rPr lang="en-ID" sz="8000" dirty="0"/>
              <a:t> yang </a:t>
            </a:r>
            <a:r>
              <a:rPr lang="en-ID" sz="8000" dirty="0" err="1"/>
              <a:t>menurut</a:t>
            </a:r>
            <a:r>
              <a:rPr lang="en-ID" sz="8000" dirty="0"/>
              <a:t> </a:t>
            </a:r>
            <a:r>
              <a:rPr lang="en-ID" sz="8000" dirty="0" err="1"/>
              <a:t>pikiran</a:t>
            </a:r>
            <a:r>
              <a:rPr lang="en-ID" sz="8000" dirty="0"/>
              <a:t> orang yang </a:t>
            </a:r>
            <a:r>
              <a:rPr lang="en-ID" sz="8000" dirty="0" err="1"/>
              <a:t>memberikan</a:t>
            </a:r>
            <a:r>
              <a:rPr lang="en-ID" sz="8000" dirty="0"/>
              <a:t> </a:t>
            </a:r>
            <a:r>
              <a:rPr lang="en-ID" sz="8000" dirty="0" err="1"/>
              <a:t>hadiah</a:t>
            </a:r>
            <a:r>
              <a:rPr lang="en-ID" sz="8000" dirty="0"/>
              <a:t> </a:t>
            </a:r>
            <a:r>
              <a:rPr lang="en-ID" sz="8000" dirty="0" err="1"/>
              <a:t>atau</a:t>
            </a:r>
            <a:r>
              <a:rPr lang="en-ID" sz="8000" dirty="0"/>
              <a:t> </a:t>
            </a:r>
            <a:r>
              <a:rPr lang="en-ID" sz="8000" dirty="0" err="1"/>
              <a:t>janji</a:t>
            </a:r>
            <a:r>
              <a:rPr lang="en-ID" sz="8000" dirty="0"/>
              <a:t> </a:t>
            </a:r>
            <a:r>
              <a:rPr lang="en-ID" sz="8000" dirty="0" err="1"/>
              <a:t>tersebut</a:t>
            </a:r>
            <a:r>
              <a:rPr lang="en-ID" sz="8000" dirty="0"/>
              <a:t> </a:t>
            </a:r>
            <a:r>
              <a:rPr lang="en-ID" sz="8000" dirty="0" err="1"/>
              <a:t>ada</a:t>
            </a:r>
            <a:r>
              <a:rPr lang="en-ID" sz="8000" dirty="0"/>
              <a:t> </a:t>
            </a:r>
            <a:r>
              <a:rPr lang="en-ID" sz="8000" dirty="0" err="1"/>
              <a:t>hubungan</a:t>
            </a:r>
            <a:r>
              <a:rPr lang="en-ID" sz="8000" dirty="0"/>
              <a:t> </a:t>
            </a:r>
            <a:r>
              <a:rPr lang="en-ID" sz="8000" dirty="0" err="1"/>
              <a:t>dengan</a:t>
            </a:r>
            <a:r>
              <a:rPr lang="en-ID" sz="8000" dirty="0"/>
              <a:t> </a:t>
            </a:r>
            <a:r>
              <a:rPr lang="en-ID" sz="8000" dirty="0" err="1"/>
              <a:t>jabatannya</a:t>
            </a:r>
            <a:r>
              <a:rPr lang="en-ID" sz="8000" dirty="0"/>
              <a:t> </a:t>
            </a:r>
            <a:r>
              <a:rPr lang="en-US" sz="8000" dirty="0" err="1"/>
              <a:t>sebagai</a:t>
            </a:r>
            <a:r>
              <a:rPr lang="en-US" sz="8000" dirty="0"/>
              <a:t> </a:t>
            </a:r>
            <a:r>
              <a:rPr lang="en-US" sz="8000" dirty="0" err="1"/>
              <a:t>pegawai</a:t>
            </a:r>
            <a:r>
              <a:rPr lang="en-US" sz="8000" dirty="0"/>
              <a:t> negeri (</a:t>
            </a:r>
            <a:r>
              <a:rPr lang="en-US" sz="8000" dirty="0" err="1"/>
              <a:t>suap</a:t>
            </a:r>
            <a:r>
              <a:rPr lang="en-US" sz="8000" dirty="0"/>
              <a:t> </a:t>
            </a:r>
            <a:r>
              <a:rPr lang="en-US" sz="8000" dirty="0" err="1"/>
              <a:t>pasif</a:t>
            </a:r>
            <a:r>
              <a:rPr lang="en-US" sz="8000" dirty="0"/>
              <a:t>). </a:t>
            </a:r>
            <a:r>
              <a:rPr lang="en-ID" sz="8000" dirty="0" err="1"/>
              <a:t>Ia</a:t>
            </a:r>
            <a:r>
              <a:rPr lang="en-ID" sz="8000" dirty="0"/>
              <a:t> </a:t>
            </a:r>
            <a:r>
              <a:rPr lang="en-ID" sz="8000" dirty="0" err="1"/>
              <a:t>terbukti</a:t>
            </a:r>
            <a:r>
              <a:rPr lang="en-ID" sz="8000" dirty="0"/>
              <a:t> </a:t>
            </a:r>
            <a:r>
              <a:rPr lang="en-ID" sz="8000" b="1" dirty="0" err="1"/>
              <a:t>menerima</a:t>
            </a:r>
            <a:r>
              <a:rPr lang="en-ID" sz="8000" b="1" dirty="0"/>
              <a:t> uang </a:t>
            </a:r>
            <a:r>
              <a:rPr lang="en-ID" sz="8000" b="1" dirty="0" err="1"/>
              <a:t>sebesar</a:t>
            </a:r>
            <a:r>
              <a:rPr lang="en-ID" sz="8000" b="1" dirty="0"/>
              <a:t> USD 500.000 </a:t>
            </a:r>
            <a:r>
              <a:rPr lang="en-ID" sz="8000" dirty="0" err="1"/>
              <a:t>dari</a:t>
            </a:r>
            <a:r>
              <a:rPr lang="en-ID" sz="8000" dirty="0"/>
              <a:t> Joko </a:t>
            </a:r>
            <a:r>
              <a:rPr lang="en-ID" sz="8000" dirty="0" err="1"/>
              <a:t>Tjandra</a:t>
            </a:r>
            <a:r>
              <a:rPr lang="en-ID" sz="8000" b="1" dirty="0"/>
              <a:t> </a:t>
            </a:r>
            <a:r>
              <a:rPr lang="en-ID" sz="8000" dirty="0" err="1"/>
              <a:t>untuk</a:t>
            </a:r>
            <a:r>
              <a:rPr lang="en-ID" sz="8000" dirty="0"/>
              <a:t> </a:t>
            </a:r>
            <a:r>
              <a:rPr lang="en-ID" sz="8000" dirty="0" err="1"/>
              <a:t>membantu</a:t>
            </a:r>
            <a:r>
              <a:rPr lang="en-ID" sz="8000" dirty="0"/>
              <a:t> </a:t>
            </a:r>
            <a:r>
              <a:rPr lang="en-ID" sz="8000" dirty="0" err="1"/>
              <a:t>pengurusan</a:t>
            </a:r>
            <a:r>
              <a:rPr lang="en-ID" sz="8000" dirty="0"/>
              <a:t> Fatwa </a:t>
            </a:r>
            <a:r>
              <a:rPr lang="en-ID" sz="8000" dirty="0" err="1"/>
              <a:t>ke</a:t>
            </a:r>
            <a:r>
              <a:rPr lang="en-ID" sz="8000" dirty="0"/>
              <a:t> </a:t>
            </a:r>
            <a:r>
              <a:rPr lang="en-ID" sz="8000" dirty="0" err="1"/>
              <a:t>Mahkamah</a:t>
            </a:r>
            <a:r>
              <a:rPr lang="en-ID" sz="8000" dirty="0"/>
              <a:t> Agung </a:t>
            </a:r>
            <a:r>
              <a:rPr lang="en-ID" sz="8000" dirty="0" err="1"/>
              <a:t>melalui</a:t>
            </a:r>
            <a:r>
              <a:rPr lang="en-ID" sz="8000" dirty="0"/>
              <a:t> </a:t>
            </a:r>
            <a:r>
              <a:rPr lang="en-ID" sz="8000" dirty="0" err="1"/>
              <a:t>Kejaksaan</a:t>
            </a:r>
            <a:r>
              <a:rPr lang="en-ID" sz="8000" dirty="0"/>
              <a:t> Agung. </a:t>
            </a:r>
            <a:r>
              <a:rPr lang="en-ID" sz="8000" dirty="0" err="1"/>
              <a:t>Tujuannya</a:t>
            </a:r>
            <a:r>
              <a:rPr lang="en-ID" sz="8000" dirty="0"/>
              <a:t> agar </a:t>
            </a:r>
            <a:r>
              <a:rPr lang="en-ID" sz="8000" dirty="0" err="1"/>
              <a:t>pidana</a:t>
            </a:r>
            <a:r>
              <a:rPr lang="en-ID" sz="8000" dirty="0"/>
              <a:t> </a:t>
            </a:r>
            <a:r>
              <a:rPr lang="en-ID" sz="8000" dirty="0" err="1"/>
              <a:t>terhadap</a:t>
            </a:r>
            <a:r>
              <a:rPr lang="en-ID" sz="8000" dirty="0"/>
              <a:t> Joko </a:t>
            </a:r>
            <a:r>
              <a:rPr lang="en-ID" sz="8000" dirty="0" err="1"/>
              <a:t>Tjandra</a:t>
            </a:r>
            <a:r>
              <a:rPr lang="en-ID" sz="8000" dirty="0"/>
              <a:t> </a:t>
            </a:r>
            <a:r>
              <a:rPr lang="en-ID" sz="8000" dirty="0" err="1"/>
              <a:t>berdasarkan</a:t>
            </a:r>
            <a:r>
              <a:rPr lang="en-ID" sz="8000" dirty="0"/>
              <a:t> </a:t>
            </a:r>
            <a:r>
              <a:rPr lang="en-ID" sz="8000" dirty="0" err="1"/>
              <a:t>Putusan</a:t>
            </a:r>
            <a:r>
              <a:rPr lang="en-ID" sz="8000" dirty="0"/>
              <a:t> PK Nomor:12 PK/</a:t>
            </a:r>
            <a:r>
              <a:rPr lang="en-ID" sz="8000" dirty="0" err="1"/>
              <a:t>Pid.Sus</a:t>
            </a:r>
            <a:r>
              <a:rPr lang="en-ID" sz="8000" dirty="0"/>
              <a:t>/2009 </a:t>
            </a:r>
            <a:r>
              <a:rPr lang="en-ID" sz="8000" dirty="0" err="1"/>
              <a:t>Tanggal</a:t>
            </a:r>
            <a:r>
              <a:rPr lang="en-ID" sz="8000" dirty="0"/>
              <a:t> 11 </a:t>
            </a:r>
            <a:r>
              <a:rPr lang="en-ID" sz="8000" dirty="0" err="1"/>
              <a:t>Juni</a:t>
            </a:r>
            <a:r>
              <a:rPr lang="en-ID" sz="8000" dirty="0"/>
              <a:t> 2009 </a:t>
            </a:r>
            <a:r>
              <a:rPr lang="en-ID" sz="8000" dirty="0" err="1"/>
              <a:t>tidak</a:t>
            </a:r>
            <a:r>
              <a:rPr lang="en-ID" sz="8000" dirty="0"/>
              <a:t> </a:t>
            </a:r>
            <a:r>
              <a:rPr lang="en-ID" sz="8000" dirty="0" err="1"/>
              <a:t>dapat</a:t>
            </a:r>
            <a:r>
              <a:rPr lang="en-ID" sz="8000" dirty="0"/>
              <a:t> </a:t>
            </a:r>
            <a:r>
              <a:rPr lang="en-ID" sz="8000" dirty="0" err="1"/>
              <a:t>dieksekusi</a:t>
            </a:r>
            <a:r>
              <a:rPr lang="en-ID" sz="8000" dirty="0"/>
              <a:t> </a:t>
            </a:r>
            <a:r>
              <a:rPr lang="en-ID" sz="8000" dirty="0" err="1"/>
              <a:t>sehingga</a:t>
            </a:r>
            <a:r>
              <a:rPr lang="en-ID" sz="8000" dirty="0"/>
              <a:t> </a:t>
            </a:r>
            <a:r>
              <a:rPr lang="en-ID" sz="8000" dirty="0" err="1"/>
              <a:t>ia</a:t>
            </a:r>
            <a:r>
              <a:rPr lang="en-ID" sz="8000" dirty="0"/>
              <a:t> </a:t>
            </a:r>
            <a:r>
              <a:rPr lang="en-ID" sz="8000" dirty="0" err="1"/>
              <a:t>dapat</a:t>
            </a:r>
            <a:r>
              <a:rPr lang="en-ID" sz="8000" dirty="0"/>
              <a:t> </a:t>
            </a:r>
            <a:r>
              <a:rPr lang="en-ID" sz="8000" dirty="0" err="1"/>
              <a:t>kembali</a:t>
            </a:r>
            <a:r>
              <a:rPr lang="en-ID" sz="8000" dirty="0"/>
              <a:t> </a:t>
            </a:r>
            <a:r>
              <a:rPr lang="en-ID" sz="8000" dirty="0" err="1"/>
              <a:t>ke</a:t>
            </a:r>
            <a:r>
              <a:rPr lang="en-ID" sz="8000" dirty="0"/>
              <a:t> Indonesia </a:t>
            </a:r>
            <a:r>
              <a:rPr lang="en-ID" sz="8000" dirty="0" err="1"/>
              <a:t>tanpa</a:t>
            </a:r>
            <a:r>
              <a:rPr lang="en-ID" sz="8000" dirty="0"/>
              <a:t> </a:t>
            </a:r>
            <a:r>
              <a:rPr lang="en-ID" sz="8000" dirty="0" err="1"/>
              <a:t>harus</a:t>
            </a:r>
            <a:r>
              <a:rPr lang="en-ID" sz="8000" dirty="0"/>
              <a:t> </a:t>
            </a:r>
            <a:r>
              <a:rPr lang="en-ID" sz="8000" dirty="0" err="1"/>
              <a:t>menjalani</a:t>
            </a:r>
            <a:r>
              <a:rPr lang="en-ID" sz="8000" dirty="0"/>
              <a:t> </a:t>
            </a:r>
            <a:r>
              <a:rPr lang="en-ID" sz="8000" dirty="0" err="1"/>
              <a:t>pidana</a:t>
            </a:r>
            <a:r>
              <a:rPr lang="en-ID" sz="8000" dirty="0"/>
              <a:t>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638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6F459-6C8D-C54B-A03C-912A27852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C6E4B-F944-544A-B4CE-B749E9EF3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b="1" dirty="0" err="1"/>
              <a:t>Dakwaan</a:t>
            </a:r>
            <a:r>
              <a:rPr lang="en-US" b="1" dirty="0"/>
              <a:t> </a:t>
            </a:r>
            <a:r>
              <a:rPr lang="en-US" b="1" dirty="0" err="1"/>
              <a:t>Kedua</a:t>
            </a:r>
            <a:r>
              <a:rPr lang="en-US" dirty="0"/>
              <a:t>, </a:t>
            </a:r>
            <a:r>
              <a:rPr lang="en-US" dirty="0" err="1"/>
              <a:t>Pinangki</a:t>
            </a:r>
            <a:r>
              <a:rPr lang="en-US" dirty="0"/>
              <a:t>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terbukti</a:t>
            </a:r>
            <a:r>
              <a:rPr lang="en-US" dirty="0"/>
              <a:t> </a:t>
            </a:r>
            <a:r>
              <a:rPr lang="en-ID" dirty="0" err="1"/>
              <a:t>menukarkan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mata</a:t>
            </a:r>
            <a:r>
              <a:rPr lang="en-ID" dirty="0"/>
              <a:t> uang </a:t>
            </a:r>
            <a:r>
              <a:rPr lang="en-ID" dirty="0" err="1"/>
              <a:t>atas</a:t>
            </a:r>
            <a:r>
              <a:rPr lang="en-ID" dirty="0"/>
              <a:t> </a:t>
            </a:r>
            <a:r>
              <a:rPr lang="en-ID" dirty="0" err="1"/>
              <a:t>Harta</a:t>
            </a:r>
            <a:r>
              <a:rPr lang="en-ID" dirty="0"/>
              <a:t> </a:t>
            </a:r>
            <a:r>
              <a:rPr lang="en-ID" dirty="0" err="1"/>
              <a:t>Kekayaan</a:t>
            </a:r>
            <a:r>
              <a:rPr lang="en-ID" dirty="0"/>
              <a:t> yang </a:t>
            </a:r>
            <a:r>
              <a:rPr lang="en-ID" dirty="0" err="1"/>
              <a:t>diketahui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patut</a:t>
            </a:r>
            <a:r>
              <a:rPr lang="en-ID" dirty="0"/>
              <a:t> </a:t>
            </a:r>
            <a:r>
              <a:rPr lang="en-ID" dirty="0" err="1"/>
              <a:t>diduga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tindak</a:t>
            </a:r>
            <a:r>
              <a:rPr lang="en-ID" dirty="0"/>
              <a:t> </a:t>
            </a:r>
            <a:r>
              <a:rPr lang="en-ID" dirty="0" err="1"/>
              <a:t>pidana</a:t>
            </a:r>
            <a:r>
              <a:rPr lang="en-ID" dirty="0"/>
              <a:t> </a:t>
            </a:r>
            <a:r>
              <a:rPr lang="en-ID" dirty="0" err="1"/>
              <a:t>korupsi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bentuk</a:t>
            </a:r>
            <a:r>
              <a:rPr lang="en-ID" dirty="0"/>
              <a:t> </a:t>
            </a:r>
            <a:r>
              <a:rPr lang="en-ID" dirty="0" err="1"/>
              <a:t>suap</a:t>
            </a:r>
            <a:r>
              <a:rPr lang="en-ID" dirty="0"/>
              <a:t> </a:t>
            </a:r>
            <a:r>
              <a:rPr lang="en-ID" dirty="0" err="1"/>
              <a:t>pasif</a:t>
            </a:r>
            <a:r>
              <a:rPr lang="en-ID" dirty="0"/>
              <a:t> </a:t>
            </a:r>
            <a:r>
              <a:rPr lang="en-ID" dirty="0" err="1"/>
              <a:t>sebagaimana</a:t>
            </a:r>
            <a:r>
              <a:rPr lang="en-ID" dirty="0"/>
              <a:t> </a:t>
            </a:r>
            <a:r>
              <a:rPr lang="en-ID" dirty="0" err="1"/>
              <a:t>dimaksud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Dakwaan</a:t>
            </a:r>
            <a:r>
              <a:rPr lang="en-ID" dirty="0"/>
              <a:t> </a:t>
            </a:r>
            <a:r>
              <a:rPr lang="en-ID" dirty="0" err="1"/>
              <a:t>Kesatu</a:t>
            </a:r>
            <a:r>
              <a:rPr lang="en-ID" dirty="0"/>
              <a:t> </a:t>
            </a:r>
            <a:r>
              <a:rPr lang="en-ID" dirty="0" err="1"/>
              <a:t>Subsidair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tujuan</a:t>
            </a:r>
            <a:r>
              <a:rPr lang="en-ID" dirty="0"/>
              <a:t> </a:t>
            </a:r>
            <a:r>
              <a:rPr lang="en-ID" dirty="0" err="1"/>
              <a:t>menyembunyikan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menyamarkan</a:t>
            </a:r>
            <a:r>
              <a:rPr lang="en-ID" dirty="0"/>
              <a:t> </a:t>
            </a:r>
            <a:r>
              <a:rPr lang="en-ID" dirty="0" err="1"/>
              <a:t>asal</a:t>
            </a:r>
            <a:r>
              <a:rPr lang="en-ID" dirty="0"/>
              <a:t> </a:t>
            </a:r>
            <a:r>
              <a:rPr lang="en-ID" dirty="0" err="1"/>
              <a:t>usul</a:t>
            </a:r>
            <a:r>
              <a:rPr lang="en-ID" dirty="0"/>
              <a:t> </a:t>
            </a:r>
            <a:r>
              <a:rPr lang="en-ID" dirty="0" err="1"/>
              <a:t>Harta</a:t>
            </a:r>
            <a:r>
              <a:rPr lang="en-ID" dirty="0"/>
              <a:t> </a:t>
            </a:r>
            <a:r>
              <a:rPr lang="en-ID" dirty="0" err="1"/>
              <a:t>Kekayaan</a:t>
            </a:r>
            <a:r>
              <a:rPr lang="en-ID" dirty="0"/>
              <a:t>.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hal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, uang yang </a:t>
            </a:r>
            <a:r>
              <a:rPr lang="en-ID" dirty="0" err="1"/>
              <a:t>berada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penguasaan</a:t>
            </a:r>
            <a:r>
              <a:rPr lang="en-ID" dirty="0"/>
              <a:t> </a:t>
            </a:r>
            <a:r>
              <a:rPr lang="en-ID" dirty="0" err="1"/>
              <a:t>Pinangki</a:t>
            </a:r>
            <a:r>
              <a:rPr lang="en-ID" dirty="0"/>
              <a:t> </a:t>
            </a:r>
            <a:r>
              <a:rPr lang="en-ID" b="1" dirty="0" err="1"/>
              <a:t>senilai</a:t>
            </a:r>
            <a:r>
              <a:rPr lang="en-ID" b="1" dirty="0"/>
              <a:t> USD 375.259 </a:t>
            </a:r>
            <a:r>
              <a:rPr lang="en-ID" b="1" dirty="0" err="1"/>
              <a:t>atau</a:t>
            </a:r>
            <a:r>
              <a:rPr lang="en-ID" b="1" dirty="0"/>
              <a:t> </a:t>
            </a:r>
            <a:r>
              <a:rPr lang="en-ID" b="1" dirty="0" err="1"/>
              <a:t>setara</a:t>
            </a:r>
            <a:r>
              <a:rPr lang="en-ID" b="1" dirty="0"/>
              <a:t> </a:t>
            </a:r>
            <a:r>
              <a:rPr lang="en-ID" b="1" dirty="0" err="1"/>
              <a:t>dengan</a:t>
            </a:r>
            <a:r>
              <a:rPr lang="en-ID" b="1" dirty="0"/>
              <a:t> Rp. 2,5 </a:t>
            </a:r>
            <a:r>
              <a:rPr lang="en-ID" b="1" dirty="0" err="1"/>
              <a:t>miliar</a:t>
            </a:r>
            <a:r>
              <a:rPr lang="en-ID" b="1" dirty="0"/>
              <a:t> </a:t>
            </a:r>
            <a:r>
              <a:rPr lang="en-ID" b="1" dirty="0" err="1"/>
              <a:t>ditukar</a:t>
            </a:r>
            <a:r>
              <a:rPr lang="en-ID" b="1" dirty="0"/>
              <a:t> </a:t>
            </a:r>
            <a:r>
              <a:rPr lang="en-ID" dirty="0" err="1"/>
              <a:t>melalui</a:t>
            </a:r>
            <a:r>
              <a:rPr lang="en-ID" dirty="0"/>
              <a:t> </a:t>
            </a:r>
            <a:r>
              <a:rPr lang="en-ID" dirty="0" err="1"/>
              <a:t>sopirnya</a:t>
            </a:r>
            <a:r>
              <a:rPr lang="en-ID" dirty="0"/>
              <a:t> </a:t>
            </a:r>
            <a:r>
              <a:rPr lang="en-ID" dirty="0" err="1"/>
              <a:t>Sugiarto</a:t>
            </a:r>
            <a:r>
              <a:rPr lang="en-ID" dirty="0"/>
              <a:t> dan Beni </a:t>
            </a:r>
            <a:r>
              <a:rPr lang="en-ID" dirty="0" err="1"/>
              <a:t>Sastrawan</a:t>
            </a:r>
            <a:r>
              <a:rPr lang="en-ID" dirty="0"/>
              <a:t>. </a:t>
            </a:r>
            <a:r>
              <a:rPr lang="en-ID" dirty="0" err="1"/>
              <a:t>Kemudian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penukaran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, </a:t>
            </a:r>
            <a:r>
              <a:rPr lang="en-ID" dirty="0" err="1"/>
              <a:t>Pinangki</a:t>
            </a:r>
            <a:r>
              <a:rPr lang="en-ID" dirty="0"/>
              <a:t> </a:t>
            </a:r>
            <a:r>
              <a:rPr lang="en-ID" b="1" dirty="0" err="1"/>
              <a:t>menggunakannya</a:t>
            </a:r>
            <a:r>
              <a:rPr lang="en-ID" b="1" dirty="0"/>
              <a:t> </a:t>
            </a:r>
            <a:r>
              <a:rPr lang="en-ID" b="1" dirty="0" err="1"/>
              <a:t>untuk</a:t>
            </a:r>
            <a:r>
              <a:rPr lang="en-ID" b="1" dirty="0"/>
              <a:t> </a:t>
            </a:r>
            <a:r>
              <a:rPr lang="en-ID" b="1" dirty="0" err="1"/>
              <a:t>keperluannya</a:t>
            </a:r>
            <a:r>
              <a:rPr lang="en-ID" b="1" dirty="0"/>
              <a:t> </a:t>
            </a:r>
            <a:r>
              <a:rPr lang="en-ID" b="1" dirty="0" err="1"/>
              <a:t>pribadi</a:t>
            </a:r>
            <a:r>
              <a:rPr lang="en-ID" dirty="0"/>
              <a:t>, </a:t>
            </a:r>
            <a:r>
              <a:rPr lang="en-ID" dirty="0" err="1"/>
              <a:t>mulai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pembelian</a:t>
            </a:r>
            <a:r>
              <a:rPr lang="en-ID" dirty="0"/>
              <a:t> </a:t>
            </a:r>
            <a:r>
              <a:rPr lang="en-ID" dirty="0" err="1"/>
              <a:t>mobil</a:t>
            </a:r>
            <a:r>
              <a:rPr lang="en-ID" dirty="0"/>
              <a:t>, </a:t>
            </a:r>
            <a:r>
              <a:rPr lang="en-ID" dirty="0" err="1"/>
              <a:t>pembayaran</a:t>
            </a:r>
            <a:r>
              <a:rPr lang="en-ID" dirty="0"/>
              <a:t> </a:t>
            </a:r>
            <a:r>
              <a:rPr lang="en-ID" dirty="0" err="1"/>
              <a:t>dokter</a:t>
            </a:r>
            <a:r>
              <a:rPr lang="en-ID" dirty="0"/>
              <a:t> </a:t>
            </a:r>
            <a:r>
              <a:rPr lang="en-ID" dirty="0" err="1"/>
              <a:t>kecantikan</a:t>
            </a:r>
            <a:r>
              <a:rPr lang="en-ID" dirty="0"/>
              <a:t>, </a:t>
            </a:r>
            <a:r>
              <a:rPr lang="en-ID" dirty="0" err="1"/>
              <a:t>sewa</a:t>
            </a:r>
            <a:r>
              <a:rPr lang="en-ID" dirty="0"/>
              <a:t> </a:t>
            </a:r>
            <a:r>
              <a:rPr lang="en-ID" dirty="0" err="1"/>
              <a:t>apartemen</a:t>
            </a:r>
            <a:r>
              <a:rPr lang="en-ID" dirty="0"/>
              <a:t>/hotel, </a:t>
            </a:r>
            <a:r>
              <a:rPr lang="en-ID" dirty="0" err="1"/>
              <a:t>kartu</a:t>
            </a:r>
            <a:r>
              <a:rPr lang="en-ID" dirty="0"/>
              <a:t> </a:t>
            </a:r>
            <a:r>
              <a:rPr lang="en-ID" dirty="0" err="1"/>
              <a:t>kredit</a:t>
            </a:r>
            <a:r>
              <a:rPr lang="en-ID" dirty="0"/>
              <a:t>, dan </a:t>
            </a:r>
            <a:r>
              <a:rPr lang="en-ID" dirty="0" err="1"/>
              <a:t>transaksi</a:t>
            </a:r>
            <a:r>
              <a:rPr lang="en-ID" dirty="0"/>
              <a:t> lain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kepentingan</a:t>
            </a:r>
            <a:r>
              <a:rPr lang="en-ID" dirty="0"/>
              <a:t> </a:t>
            </a:r>
            <a:r>
              <a:rPr lang="en-ID" dirty="0" err="1"/>
              <a:t>pribadinya</a:t>
            </a:r>
            <a:r>
              <a:rPr lang="en-ID" dirty="0"/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7222749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5855</TotalTime>
  <Words>2910</Words>
  <Application>Microsoft Macintosh PowerPoint</Application>
  <PresentationFormat>Widescreen</PresentationFormat>
  <Paragraphs>123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5" baseType="lpstr">
      <vt:lpstr>Arial</vt:lpstr>
      <vt:lpstr>Gill Sans MT</vt:lpstr>
      <vt:lpstr>Gallery</vt:lpstr>
      <vt:lpstr>    MENAKAR SUBSTANSI PUTUSAN JUDEX FACTIE TERHADAP PINANGKI SIRNA MALASARI  DISAMPAIKAN DALAM DISKUSI PUBLIK “PELUNCURAN EKSAMINASI Putusan Pinangki Sirna Malasari “ YANG DISELENGGARAKAN OLEH INDONESIA CORRUPTION WATCH 12 DESEMBER 2021</vt:lpstr>
      <vt:lpstr>PENGGUNAAN PASAL UNTUK DAKWAAN DAN TUNTUTAN DALAM PERSIDANGAN PINANGKI SIRNA MALASARI </vt:lpstr>
      <vt:lpstr>PowerPoint Presentation</vt:lpstr>
      <vt:lpstr>Beberapa perbuatan yang didakwakan Jaksa terhadap Terdakwa :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ANCAMAN PIDANA MAKSIMUM YANG DAPAT DIJATUHKAN</vt:lpstr>
      <vt:lpstr>PowerPoint Presentation</vt:lpstr>
      <vt:lpstr>CATATAN PERTAMA</vt:lpstr>
      <vt:lpstr>CATATAN KEDUA</vt:lpstr>
      <vt:lpstr>PowerPoint Presentation</vt:lpstr>
      <vt:lpstr>CATATAN KETIGA</vt:lpstr>
      <vt:lpstr>PowerPoint Presentation</vt:lpstr>
      <vt:lpstr>PowerPoint Presentation</vt:lpstr>
      <vt:lpstr>PowerPoint Presentation</vt:lpstr>
      <vt:lpstr>FAKTOR MEMPERINGAN DAN MEMPERBERAT DALAM PUTUSAN PINANGKI SIRNA MALASARI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TEMUAN PENTING DALAM PROSES PERSIDANGAN YANG DAPAT DIMINTAI PERTANGGUNGJAWABAN PIDANA 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PROBLEMATIKA KEWENANGAN KPK MENERBITKAN SP3  DISAMPAIKAN DALAM DISKUSI ONLINE “PENGHENTIAN PERKARA KORUPSI DAN TANTANGAN PEMBERANTASAN KOTUPSI “YANG DISELENGGARAKAN OLEH BUNG HATTA ANTI CORRUPTION AWARD 19 APRIL 2021</dc:title>
  <dc:creator>Henry Hutagaol</dc:creator>
  <cp:lastModifiedBy>Microsoft Office User</cp:lastModifiedBy>
  <cp:revision>60</cp:revision>
  <dcterms:created xsi:type="dcterms:W3CDTF">2021-04-15T06:49:28Z</dcterms:created>
  <dcterms:modified xsi:type="dcterms:W3CDTF">2021-12-12T06:04:51Z</dcterms:modified>
</cp:coreProperties>
</file>